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Lst>
  <p:notesMasterIdLst>
    <p:notesMasterId r:id="rId27"/>
  </p:notesMasterIdLst>
  <p:handoutMasterIdLst>
    <p:handoutMasterId r:id="rId28"/>
  </p:handoutMasterIdLst>
  <p:sldIdLst>
    <p:sldId id="705" r:id="rId11"/>
    <p:sldId id="707" r:id="rId12"/>
    <p:sldId id="708" r:id="rId13"/>
    <p:sldId id="713" r:id="rId14"/>
    <p:sldId id="714" r:id="rId15"/>
    <p:sldId id="711" r:id="rId16"/>
    <p:sldId id="716" r:id="rId17"/>
    <p:sldId id="717" r:id="rId18"/>
    <p:sldId id="719" r:id="rId19"/>
    <p:sldId id="691" r:id="rId20"/>
    <p:sldId id="692" r:id="rId21"/>
    <p:sldId id="694" r:id="rId22"/>
    <p:sldId id="695" r:id="rId23"/>
    <p:sldId id="698" r:id="rId24"/>
    <p:sldId id="700" r:id="rId25"/>
    <p:sldId id="701" r:id="rId26"/>
  </p:sldIdLst>
  <p:sldSz cx="9144000" cy="6858000" type="screen4x3"/>
  <p:notesSz cx="6669088" cy="9926638"/>
  <p:defaultTex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Untitled Section" id="{08DA8671-8CDA-4756-A4ED-91EFA51AA6B7}">
          <p14:sldIdLst/>
        </p14:section>
        <p14:section name="Untitled Section" id="{710FAE42-B43D-4910-BE95-A51F58A81494}">
          <p14:sldIdLst>
            <p14:sldId id="705"/>
            <p14:sldId id="707"/>
            <p14:sldId id="708"/>
            <p14:sldId id="713"/>
            <p14:sldId id="714"/>
            <p14:sldId id="711"/>
            <p14:sldId id="716"/>
            <p14:sldId id="717"/>
            <p14:sldId id="719"/>
          </p14:sldIdLst>
        </p14:section>
        <p14:section name="Untitled Section" id="{660FB889-4FFA-408B-959F-FC9210F5223F}">
          <p14:sldIdLst>
            <p14:sldId id="691"/>
            <p14:sldId id="692"/>
            <p14:sldId id="694"/>
            <p14:sldId id="695"/>
            <p14:sldId id="698"/>
            <p14:sldId id="700"/>
            <p14:sldId id="7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il Peters" initials="G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A9C5A"/>
    <a:srgbClr val="F68722"/>
    <a:srgbClr val="CCDC8A"/>
    <a:srgbClr val="70CBED"/>
    <a:srgbClr val="DBAFBE"/>
    <a:srgbClr val="999DD2"/>
    <a:srgbClr val="94C947"/>
    <a:srgbClr val="F37440"/>
    <a:srgbClr val="A3D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4207" autoAdjust="0"/>
  </p:normalViewPr>
  <p:slideViewPr>
    <p:cSldViewPr>
      <p:cViewPr varScale="1">
        <p:scale>
          <a:sx n="108" d="100"/>
          <a:sy n="108"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01" y="77"/>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2" y="0"/>
            <a:ext cx="2890664" cy="496808"/>
          </a:xfrm>
          <a:prstGeom prst="rect">
            <a:avLst/>
          </a:prstGeom>
          <a:noFill/>
          <a:ln w="9525">
            <a:noFill/>
            <a:miter lim="800000"/>
            <a:headEnd/>
            <a:tailEnd/>
          </a:ln>
          <a:effectLst/>
        </p:spPr>
        <p:txBody>
          <a:bodyPr vert="horz" wrap="square" lIns="90699" tIns="45351" rIns="90699" bIns="45351" numCol="1" anchor="t" anchorCtr="0" compatLnSpc="1">
            <a:prstTxWarp prst="textNoShape">
              <a:avLst/>
            </a:prstTxWarp>
          </a:bodyPr>
          <a:lstStyle>
            <a:lvl1pPr defTabSz="453497" eaLnBrk="0" hangingPunct="0">
              <a:defRPr sz="1200"/>
            </a:lvl1pPr>
          </a:lstStyle>
          <a:p>
            <a:pPr>
              <a:defRPr/>
            </a:pPr>
            <a:endParaRPr lang="en-US" dirty="0"/>
          </a:p>
        </p:txBody>
      </p:sp>
      <p:sp>
        <p:nvSpPr>
          <p:cNvPr id="200707" name="Rectangle 3"/>
          <p:cNvSpPr>
            <a:spLocks noGrp="1" noChangeArrowheads="1"/>
          </p:cNvSpPr>
          <p:nvPr>
            <p:ph type="dt" sz="quarter" idx="1"/>
          </p:nvPr>
        </p:nvSpPr>
        <p:spPr bwMode="auto">
          <a:xfrm>
            <a:off x="3776868" y="0"/>
            <a:ext cx="2890664" cy="496808"/>
          </a:xfrm>
          <a:prstGeom prst="rect">
            <a:avLst/>
          </a:prstGeom>
          <a:noFill/>
          <a:ln w="9525">
            <a:noFill/>
            <a:miter lim="800000"/>
            <a:headEnd/>
            <a:tailEnd/>
          </a:ln>
          <a:effectLst/>
        </p:spPr>
        <p:txBody>
          <a:bodyPr vert="horz" wrap="square" lIns="90699" tIns="45351" rIns="90699" bIns="45351" numCol="1" anchor="t" anchorCtr="0" compatLnSpc="1">
            <a:prstTxWarp prst="textNoShape">
              <a:avLst/>
            </a:prstTxWarp>
          </a:bodyPr>
          <a:lstStyle>
            <a:lvl1pPr algn="r" defTabSz="453497" eaLnBrk="0" hangingPunct="0">
              <a:defRPr sz="1200"/>
            </a:lvl1pPr>
          </a:lstStyle>
          <a:p>
            <a:pPr>
              <a:defRPr/>
            </a:pPr>
            <a:fld id="{4D1163F4-D97E-47AD-AD34-1AF4B66EDE1A}" type="datetime1">
              <a:rPr lang="en-AU"/>
              <a:pPr>
                <a:defRPr/>
              </a:pPr>
              <a:t>6/08/2020</a:t>
            </a:fld>
            <a:endParaRPr lang="en-AU" dirty="0"/>
          </a:p>
        </p:txBody>
      </p:sp>
      <p:sp>
        <p:nvSpPr>
          <p:cNvPr id="200708" name="Rectangle 4"/>
          <p:cNvSpPr>
            <a:spLocks noGrp="1" noChangeArrowheads="1"/>
          </p:cNvSpPr>
          <p:nvPr>
            <p:ph type="ftr" sz="quarter" idx="2"/>
          </p:nvPr>
        </p:nvSpPr>
        <p:spPr bwMode="auto">
          <a:xfrm>
            <a:off x="2" y="9428244"/>
            <a:ext cx="2890664" cy="496808"/>
          </a:xfrm>
          <a:prstGeom prst="rect">
            <a:avLst/>
          </a:prstGeom>
          <a:noFill/>
          <a:ln w="9525">
            <a:noFill/>
            <a:miter lim="800000"/>
            <a:headEnd/>
            <a:tailEnd/>
          </a:ln>
          <a:effectLst/>
        </p:spPr>
        <p:txBody>
          <a:bodyPr vert="horz" wrap="square" lIns="90699" tIns="45351" rIns="90699" bIns="45351" numCol="1" anchor="b" anchorCtr="0" compatLnSpc="1">
            <a:prstTxWarp prst="textNoShape">
              <a:avLst/>
            </a:prstTxWarp>
          </a:bodyPr>
          <a:lstStyle>
            <a:lvl1pPr defTabSz="453497" eaLnBrk="0" hangingPunct="0">
              <a:defRPr sz="1200"/>
            </a:lvl1pPr>
          </a:lstStyle>
          <a:p>
            <a:pPr>
              <a:defRPr/>
            </a:pPr>
            <a:endParaRPr lang="en-US" dirty="0"/>
          </a:p>
        </p:txBody>
      </p:sp>
      <p:sp>
        <p:nvSpPr>
          <p:cNvPr id="200709" name="Rectangle 5"/>
          <p:cNvSpPr>
            <a:spLocks noGrp="1" noChangeArrowheads="1"/>
          </p:cNvSpPr>
          <p:nvPr>
            <p:ph type="sldNum" sz="quarter" idx="3"/>
          </p:nvPr>
        </p:nvSpPr>
        <p:spPr bwMode="auto">
          <a:xfrm>
            <a:off x="3776868" y="9428244"/>
            <a:ext cx="2890664" cy="496808"/>
          </a:xfrm>
          <a:prstGeom prst="rect">
            <a:avLst/>
          </a:prstGeom>
          <a:noFill/>
          <a:ln w="9525">
            <a:noFill/>
            <a:miter lim="800000"/>
            <a:headEnd/>
            <a:tailEnd/>
          </a:ln>
          <a:effectLst/>
        </p:spPr>
        <p:txBody>
          <a:bodyPr vert="horz" wrap="square" lIns="90699" tIns="45351" rIns="90699" bIns="45351" numCol="1" anchor="b" anchorCtr="0" compatLnSpc="1">
            <a:prstTxWarp prst="textNoShape">
              <a:avLst/>
            </a:prstTxWarp>
          </a:bodyPr>
          <a:lstStyle>
            <a:lvl1pPr algn="r" defTabSz="453497" eaLnBrk="0" hangingPunct="0">
              <a:defRPr sz="1200"/>
            </a:lvl1pPr>
          </a:lstStyle>
          <a:p>
            <a:pPr>
              <a:defRPr/>
            </a:pPr>
            <a:fld id="{2D2444A8-804C-49B8-979B-39C1689254F2}" type="slidenum">
              <a:rPr lang="en-AU"/>
              <a:pPr>
                <a:defRPr/>
              </a:pPr>
              <a:t>‹#›</a:t>
            </a:fld>
            <a:endParaRPr lang="en-AU" dirty="0"/>
          </a:p>
        </p:txBody>
      </p:sp>
    </p:spTree>
    <p:extLst>
      <p:ext uri="{BB962C8B-B14F-4D97-AF65-F5344CB8AC3E}">
        <p14:creationId xmlns:p14="http://schemas.microsoft.com/office/powerpoint/2010/main" val="2085117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2" y="0"/>
            <a:ext cx="2890664" cy="496808"/>
          </a:xfrm>
          <a:prstGeom prst="rect">
            <a:avLst/>
          </a:prstGeom>
          <a:noFill/>
          <a:ln w="9525">
            <a:noFill/>
            <a:miter lim="800000"/>
            <a:headEnd/>
            <a:tailEnd/>
          </a:ln>
          <a:effectLst/>
        </p:spPr>
        <p:txBody>
          <a:bodyPr vert="horz" wrap="square" lIns="90699" tIns="45351" rIns="90699" bIns="45351" numCol="1" anchor="t" anchorCtr="0" compatLnSpc="1">
            <a:prstTxWarp prst="textNoShape">
              <a:avLst/>
            </a:prstTxWarp>
          </a:bodyPr>
          <a:lstStyle>
            <a:lvl1pPr defTabSz="453497" eaLnBrk="0" hangingPunct="0">
              <a:defRPr sz="1200"/>
            </a:lvl1pPr>
          </a:lstStyle>
          <a:p>
            <a:pPr>
              <a:defRPr/>
            </a:pPr>
            <a:endParaRPr lang="en-US" dirty="0"/>
          </a:p>
        </p:txBody>
      </p:sp>
      <p:sp>
        <p:nvSpPr>
          <p:cNvPr id="175107" name="Rectangle 3"/>
          <p:cNvSpPr>
            <a:spLocks noGrp="1" noChangeArrowheads="1"/>
          </p:cNvSpPr>
          <p:nvPr>
            <p:ph type="dt" idx="1"/>
          </p:nvPr>
        </p:nvSpPr>
        <p:spPr bwMode="auto">
          <a:xfrm>
            <a:off x="3776868" y="0"/>
            <a:ext cx="2890664" cy="496808"/>
          </a:xfrm>
          <a:prstGeom prst="rect">
            <a:avLst/>
          </a:prstGeom>
          <a:noFill/>
          <a:ln w="9525">
            <a:noFill/>
            <a:miter lim="800000"/>
            <a:headEnd/>
            <a:tailEnd/>
          </a:ln>
          <a:effectLst/>
        </p:spPr>
        <p:txBody>
          <a:bodyPr vert="horz" wrap="square" lIns="90699" tIns="45351" rIns="90699" bIns="45351" numCol="1" anchor="t" anchorCtr="0" compatLnSpc="1">
            <a:prstTxWarp prst="textNoShape">
              <a:avLst/>
            </a:prstTxWarp>
          </a:bodyPr>
          <a:lstStyle>
            <a:lvl1pPr algn="r" defTabSz="453497" eaLnBrk="0" hangingPunct="0">
              <a:defRPr sz="1200"/>
            </a:lvl1pPr>
          </a:lstStyle>
          <a:p>
            <a:pPr>
              <a:defRPr/>
            </a:pPr>
            <a:fld id="{0C153FE8-D61A-418B-84A8-012BD13EE934}" type="datetime1">
              <a:rPr lang="en-AU"/>
              <a:pPr>
                <a:defRPr/>
              </a:pPr>
              <a:t>6/08/2020</a:t>
            </a:fld>
            <a:endParaRPr lang="en-AU" dirty="0"/>
          </a:p>
        </p:txBody>
      </p:sp>
      <p:sp>
        <p:nvSpPr>
          <p:cNvPr id="176132" name="Rectangle 4"/>
          <p:cNvSpPr>
            <a:spLocks noGrp="1" noRot="1" noChangeAspect="1" noChangeArrowheads="1" noTextEdit="1"/>
          </p:cNvSpPr>
          <p:nvPr>
            <p:ph type="sldImg" idx="2"/>
          </p:nvPr>
        </p:nvSpPr>
        <p:spPr bwMode="auto">
          <a:xfrm>
            <a:off x="854075" y="742950"/>
            <a:ext cx="4960938"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666599" y="4715712"/>
            <a:ext cx="5335894" cy="4466511"/>
          </a:xfrm>
          <a:prstGeom prst="rect">
            <a:avLst/>
          </a:prstGeom>
          <a:noFill/>
          <a:ln w="9525">
            <a:noFill/>
            <a:miter lim="800000"/>
            <a:headEnd/>
            <a:tailEnd/>
          </a:ln>
          <a:effectLst/>
        </p:spPr>
        <p:txBody>
          <a:bodyPr vert="horz" wrap="square" lIns="90699" tIns="45351" rIns="90699" bIns="45351"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75110" name="Rectangle 6"/>
          <p:cNvSpPr>
            <a:spLocks noGrp="1" noChangeArrowheads="1"/>
          </p:cNvSpPr>
          <p:nvPr>
            <p:ph type="ftr" sz="quarter" idx="4"/>
          </p:nvPr>
        </p:nvSpPr>
        <p:spPr bwMode="auto">
          <a:xfrm>
            <a:off x="2" y="9428244"/>
            <a:ext cx="2890664" cy="496808"/>
          </a:xfrm>
          <a:prstGeom prst="rect">
            <a:avLst/>
          </a:prstGeom>
          <a:noFill/>
          <a:ln w="9525">
            <a:noFill/>
            <a:miter lim="800000"/>
            <a:headEnd/>
            <a:tailEnd/>
          </a:ln>
          <a:effectLst/>
        </p:spPr>
        <p:txBody>
          <a:bodyPr vert="horz" wrap="square" lIns="90699" tIns="45351" rIns="90699" bIns="45351" numCol="1" anchor="b" anchorCtr="0" compatLnSpc="1">
            <a:prstTxWarp prst="textNoShape">
              <a:avLst/>
            </a:prstTxWarp>
          </a:bodyPr>
          <a:lstStyle>
            <a:lvl1pPr defTabSz="453497" eaLnBrk="0" hangingPunct="0">
              <a:defRPr sz="1200"/>
            </a:lvl1pPr>
          </a:lstStyle>
          <a:p>
            <a:pPr>
              <a:defRPr/>
            </a:pPr>
            <a:endParaRPr lang="en-US" dirty="0"/>
          </a:p>
        </p:txBody>
      </p:sp>
      <p:sp>
        <p:nvSpPr>
          <p:cNvPr id="175111" name="Rectangle 7"/>
          <p:cNvSpPr>
            <a:spLocks noGrp="1" noChangeArrowheads="1"/>
          </p:cNvSpPr>
          <p:nvPr>
            <p:ph type="sldNum" sz="quarter" idx="5"/>
          </p:nvPr>
        </p:nvSpPr>
        <p:spPr bwMode="auto">
          <a:xfrm>
            <a:off x="3776868" y="9428244"/>
            <a:ext cx="2890664" cy="496808"/>
          </a:xfrm>
          <a:prstGeom prst="rect">
            <a:avLst/>
          </a:prstGeom>
          <a:noFill/>
          <a:ln w="9525">
            <a:noFill/>
            <a:miter lim="800000"/>
            <a:headEnd/>
            <a:tailEnd/>
          </a:ln>
          <a:effectLst/>
        </p:spPr>
        <p:txBody>
          <a:bodyPr vert="horz" wrap="square" lIns="90699" tIns="45351" rIns="90699" bIns="45351" numCol="1" anchor="b" anchorCtr="0" compatLnSpc="1">
            <a:prstTxWarp prst="textNoShape">
              <a:avLst/>
            </a:prstTxWarp>
          </a:bodyPr>
          <a:lstStyle>
            <a:lvl1pPr algn="r" defTabSz="453497" eaLnBrk="0" hangingPunct="0">
              <a:defRPr sz="1200"/>
            </a:lvl1pPr>
          </a:lstStyle>
          <a:p>
            <a:pPr>
              <a:defRPr/>
            </a:pPr>
            <a:fld id="{21792D85-6D91-487C-B9DF-861E28D90326}" type="slidenum">
              <a:rPr lang="en-AU"/>
              <a:pPr>
                <a:defRPr/>
              </a:pPr>
              <a:t>‹#›</a:t>
            </a:fld>
            <a:endParaRPr lang="en-AU" dirty="0"/>
          </a:p>
        </p:txBody>
      </p:sp>
    </p:spTree>
    <p:extLst>
      <p:ext uri="{BB962C8B-B14F-4D97-AF65-F5344CB8AC3E}">
        <p14:creationId xmlns:p14="http://schemas.microsoft.com/office/powerpoint/2010/main" val="30996580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1</a:t>
            </a:fld>
            <a:endParaRPr lang="en-AU" dirty="0"/>
          </a:p>
        </p:txBody>
      </p:sp>
    </p:spTree>
    <p:extLst>
      <p:ext uri="{BB962C8B-B14F-4D97-AF65-F5344CB8AC3E}">
        <p14:creationId xmlns:p14="http://schemas.microsoft.com/office/powerpoint/2010/main" val="396248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100" b="1" dirty="0"/>
              <a:t>Session 7: Maintaining professional boundaries with children/young people</a:t>
            </a:r>
          </a:p>
          <a:p>
            <a:endParaRPr lang="en-AU" sz="1100" dirty="0"/>
          </a:p>
          <a:p>
            <a:r>
              <a:rPr lang="en-AU" sz="1100" dirty="0"/>
              <a:t>Show participants a copy of this document (</a:t>
            </a:r>
            <a:r>
              <a:rPr lang="en-AU" sz="1100" i="1" dirty="0"/>
              <a:t>Protective Practices for staff in their interactions with children and young people: Guidelines for staff working or volunteering in education and care settings). </a:t>
            </a:r>
            <a:r>
              <a:rPr lang="en-AU" sz="1100" dirty="0"/>
              <a:t>  </a:t>
            </a:r>
            <a:r>
              <a:rPr lang="en-AU" sz="1100" b="1" dirty="0"/>
              <a:t> </a:t>
            </a:r>
            <a:r>
              <a:rPr lang="en-AU" sz="1100" dirty="0"/>
              <a:t>Inform participants that they can access the document from the DECD website listed on page 11 of their handbook. The site they are volunteering in can also provide them with a printed copy if requested. </a:t>
            </a:r>
          </a:p>
        </p:txBody>
      </p:sp>
    </p:spTree>
    <p:extLst>
      <p:ext uri="{BB962C8B-B14F-4D97-AF65-F5344CB8AC3E}">
        <p14:creationId xmlns:p14="http://schemas.microsoft.com/office/powerpoint/2010/main" val="146655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100" dirty="0"/>
              <a:t>This relates not only to expectations about a volunteers own conduct but also the volunteers  responsibility to intervene in the conduct of other adults. All volunteers must understand that all </a:t>
            </a:r>
            <a:r>
              <a:rPr lang="en-AU" sz="1100" b="1" dirty="0"/>
              <a:t>concerns about adult behaviour </a:t>
            </a:r>
            <a:r>
              <a:rPr lang="en-AU" sz="1100" dirty="0"/>
              <a:t>must be raised with the nominated site leader. </a:t>
            </a:r>
          </a:p>
          <a:p>
            <a:r>
              <a:rPr lang="en-AU" sz="1100" dirty="0"/>
              <a:t>Allow participants time to ask questions about these boundaries, particularly as they could relate to the kind of volunteering they will be undertaking.  </a:t>
            </a:r>
          </a:p>
          <a:p>
            <a:r>
              <a:rPr lang="en-AU" sz="1100" dirty="0"/>
              <a:t>Discuss a few of the examples of boundary violations such as: </a:t>
            </a:r>
          </a:p>
          <a:p>
            <a:pPr marL="170077" indent="-170077">
              <a:buFont typeface="Arial" panose="020B0604020202020204" pitchFamily="34" charset="0"/>
              <a:buChar char="•"/>
            </a:pPr>
            <a:r>
              <a:rPr lang="en-AU" sz="1100" b="1" dirty="0"/>
              <a:t>Communication boundaries</a:t>
            </a:r>
            <a:r>
              <a:rPr lang="en-AU" sz="1100" dirty="0"/>
              <a:t>. Opportunities for children and young people to engage with adults in many ways have exploded in recent times, due to the proliferation of mobile devices, internet and virtual communications.  With these exciting opportunities comes the need to ensure that we all consider the implications for safe use of information and communication technologies. Staff and volunteers are expected to maintain professional boundaries and to model responsible and respectful conduct to the children and young people with whom they work. One way of doing this is to not exchange personal details such as phone numbers, email addresses, social networking sites or anything similar.  They must not have children and young people from their education or care community as ‘friends or likes’ on their personal or private sites. Volunteers and staff should consider the information and images of them available on their social networking sites and be confident that these represent them in a light acceptable to their role in working with children and young people. </a:t>
            </a:r>
          </a:p>
          <a:p>
            <a:pPr marL="170077" indent="-170077">
              <a:buFont typeface="Arial" panose="020B0604020202020204" pitchFamily="34" charset="0"/>
              <a:buChar char="•"/>
            </a:pPr>
            <a:r>
              <a:rPr lang="en-AU" sz="1100" b="1" dirty="0">
                <a:sym typeface="Wingdings" panose="05000000000000000000" pitchFamily="2" charset="2"/>
              </a:rPr>
              <a:t>Physical contact</a:t>
            </a:r>
            <a:r>
              <a:rPr lang="en-AU" sz="1100" dirty="0">
                <a:sym typeface="Wingdings" panose="05000000000000000000" pitchFamily="2" charset="2"/>
              </a:rPr>
              <a:t>. Take this opportunity to also talk to volunteers about what is appropriate physical contact and what is not. </a:t>
            </a:r>
          </a:p>
          <a:p>
            <a:pPr marL="170077" indent="-170077">
              <a:buFont typeface="Arial" panose="020B0604020202020204" pitchFamily="34" charset="0"/>
              <a:buChar char="•"/>
            </a:pPr>
            <a:r>
              <a:rPr lang="en-AU" sz="1100" b="1" dirty="0">
                <a:sym typeface="Wingdings" panose="05000000000000000000" pitchFamily="2" charset="2"/>
              </a:rPr>
              <a:t>Role. </a:t>
            </a:r>
            <a:r>
              <a:rPr lang="en-AU" sz="1100" dirty="0">
                <a:sym typeface="Wingdings" panose="05000000000000000000" pitchFamily="2" charset="2"/>
              </a:rPr>
              <a:t>Point out that photographing, audio recording or filming children or young people by any medium when not authorised by the site leader to do so and without required parental consent is a boundary violation.  Unless authorised by the site leader, do not use your own personal computers or cameras, always us the school equipment for approved activities.  Always check with a site if unsure.</a:t>
            </a:r>
          </a:p>
          <a:p>
            <a:pPr marL="170077" indent="-170077">
              <a:buFont typeface="Arial" panose="020B0604020202020204" pitchFamily="34" charset="0"/>
              <a:buChar char="•"/>
            </a:pPr>
            <a:r>
              <a:rPr lang="en-AU" sz="1100" dirty="0">
                <a:sym typeface="Wingdings" panose="05000000000000000000" pitchFamily="2" charset="2"/>
              </a:rPr>
              <a:t>If delivering this induction to volunteers in the country/local community, you may wish to refer to the section </a:t>
            </a:r>
            <a:r>
              <a:rPr lang="en-AU" sz="1100" b="1" dirty="0">
                <a:sym typeface="Wingdings" panose="05000000000000000000" pitchFamily="2" charset="2"/>
              </a:rPr>
              <a:t>‘Working in country/local communities’</a:t>
            </a:r>
            <a:r>
              <a:rPr lang="en-AU" sz="1100" dirty="0">
                <a:sym typeface="Wingdings" panose="05000000000000000000" pitchFamily="2" charset="2"/>
              </a:rPr>
              <a:t> which is on page 11 of the </a:t>
            </a:r>
            <a:r>
              <a:rPr lang="en-AU" sz="1100" i="1" dirty="0"/>
              <a:t>Protective Practices for staff in their interactions with children and young people: Guidelines for staff working or volunteering in education and care settings</a:t>
            </a:r>
            <a:r>
              <a:rPr lang="en-AU" sz="1100" dirty="0"/>
              <a:t> .</a:t>
            </a:r>
          </a:p>
          <a:p>
            <a:r>
              <a:rPr lang="en-AU" sz="1100" b="1" dirty="0"/>
              <a:t>Note:</a:t>
            </a:r>
          </a:p>
          <a:p>
            <a:r>
              <a:rPr lang="en-AU" sz="1100" dirty="0"/>
              <a:t>If you are unsure how to respond to a question from a participant, advise them that you will find out the answer and get back to them with a response.  Remind volunteers that if they are not sure what to do in a situation concerning protective practices, the nominated site leader is always there to assist. </a:t>
            </a:r>
          </a:p>
          <a:p>
            <a:r>
              <a:rPr lang="en-AU" sz="1100" b="1" dirty="0"/>
              <a:t>Cultural consideration. </a:t>
            </a:r>
            <a:r>
              <a:rPr lang="en-AU" sz="1100" dirty="0"/>
              <a:t>Refer to page 20 of the </a:t>
            </a:r>
            <a:r>
              <a:rPr lang="en-AU" sz="1100" i="1" dirty="0"/>
              <a:t>Protective Practices </a:t>
            </a:r>
            <a:r>
              <a:rPr lang="en-AU" sz="1100" dirty="0"/>
              <a:t>handbook. </a:t>
            </a:r>
          </a:p>
          <a:p>
            <a:pPr>
              <a:lnSpc>
                <a:spcPct val="115000"/>
              </a:lnSpc>
              <a:spcAft>
                <a:spcPts val="0"/>
              </a:spcAft>
            </a:pPr>
            <a:endParaRPr lang="en-AU" sz="1100" dirty="0">
              <a:latin typeface="Calibri"/>
              <a:ea typeface="Calibri"/>
              <a:cs typeface="Times New Roman"/>
            </a:endParaRPr>
          </a:p>
        </p:txBody>
      </p:sp>
    </p:spTree>
    <p:extLst>
      <p:ext uri="{BB962C8B-B14F-4D97-AF65-F5344CB8AC3E}">
        <p14:creationId xmlns:p14="http://schemas.microsoft.com/office/powerpoint/2010/main" val="77528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100" dirty="0"/>
              <a:t>Point out that the volunteer’s responsibility is to inform the nominated site leader </a:t>
            </a:r>
            <a:r>
              <a:rPr lang="en-AU" sz="1100" b="1" dirty="0"/>
              <a:t>immediately. </a:t>
            </a:r>
            <a:r>
              <a:rPr lang="en-AU" sz="1100" dirty="0"/>
              <a:t>They will then liaise with the site leader (e.g. principal or director.) If the concern is about the principal or director then the nominated site leader (if they are not the principal or director) follows a process whereby they refer the problem to the Education Director in their Local Partnership. </a:t>
            </a:r>
          </a:p>
          <a:p>
            <a:endParaRPr lang="en-AU" sz="1100" dirty="0"/>
          </a:p>
          <a:p>
            <a:r>
              <a:rPr lang="en-AU" sz="1100" dirty="0"/>
              <a:t>If the concern relates to a person who is under the age of 18 who is acting inappropriately with children/young people, then staff and volunteers have the same obligations to report their concerns to a site leader immediately. </a:t>
            </a:r>
          </a:p>
          <a:p>
            <a:endParaRPr lang="en-AU" sz="1100" dirty="0"/>
          </a:p>
          <a:p>
            <a:pPr defTabSz="453538">
              <a:defRPr/>
            </a:pPr>
            <a:r>
              <a:rPr lang="en-AU" sz="1100" dirty="0"/>
              <a:t>Volunteers working together with the nominated site leader helps to determine whether the behaviour requires a notification to the Child Abuse Report Line as well as ensuring the site leader can decide on taking internal protective actions. </a:t>
            </a:r>
          </a:p>
          <a:p>
            <a:endParaRPr lang="en-AU" sz="1100" dirty="0"/>
          </a:p>
          <a:p>
            <a:pPr>
              <a:lnSpc>
                <a:spcPct val="115000"/>
              </a:lnSpc>
              <a:spcAft>
                <a:spcPts val="0"/>
              </a:spcAft>
            </a:pPr>
            <a:endParaRPr lang="en-AU" sz="1100" dirty="0">
              <a:latin typeface="Calibri"/>
              <a:ea typeface="Calibri"/>
              <a:cs typeface="Times New Roman"/>
            </a:endParaRPr>
          </a:p>
        </p:txBody>
      </p:sp>
    </p:spTree>
    <p:extLst>
      <p:ext uri="{BB962C8B-B14F-4D97-AF65-F5344CB8AC3E}">
        <p14:creationId xmlns:p14="http://schemas.microsoft.com/office/powerpoint/2010/main" val="412227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3085">
              <a:defRPr/>
            </a:pPr>
            <a:r>
              <a:rPr lang="en-AU" sz="1100" dirty="0"/>
              <a:t>The Department for Communities and Social Inclusion (DCSI) screening is just one way DECD aims to maintain safety. Adults need to be continuously suitable and safe to work with children and young people – not just at a point in time when a relevant history screening occurs. </a:t>
            </a:r>
          </a:p>
          <a:p>
            <a:pPr defTabSz="453085">
              <a:defRPr/>
            </a:pPr>
            <a:r>
              <a:rPr lang="en-AU" sz="1100" dirty="0"/>
              <a:t>Education and care environments can only be considered safe if inappropriate behaviours are immediately recognised as inappropriate and are challenged straight away. This is where every person connected with education and children’s services plays such an important part in keeping education and care environments safe – by ensuring the </a:t>
            </a:r>
            <a:r>
              <a:rPr lang="en-AU" sz="1100" i="1" dirty="0"/>
              <a:t>Protective Practices </a:t>
            </a:r>
            <a:r>
              <a:rPr lang="en-AU" sz="1100" dirty="0"/>
              <a:t>guidelines are followed. </a:t>
            </a:r>
            <a:endParaRPr lang="en-AU" sz="1100" b="1" u="sng" dirty="0">
              <a:latin typeface="Calibri" charset="0"/>
              <a:ea typeface="ＭＳ Ｐゴシック" charset="-128"/>
              <a:cs typeface="ＭＳ Ｐゴシック" charset="-128"/>
            </a:endParaRPr>
          </a:p>
          <a:p>
            <a:pPr lvl="0"/>
            <a:r>
              <a:rPr lang="en-AU" sz="1100" b="1" dirty="0">
                <a:latin typeface="Calibri" charset="0"/>
                <a:ea typeface="ＭＳ Ｐゴシック" charset="-128"/>
                <a:cs typeface="ＭＳ Ｐゴシック" charset="-128"/>
              </a:rPr>
              <a:t>Note:</a:t>
            </a:r>
          </a:p>
          <a:p>
            <a:pPr lvl="0"/>
            <a:r>
              <a:rPr lang="en-AU" sz="1100" dirty="0">
                <a:latin typeface="Calibri" charset="0"/>
                <a:ea typeface="ＭＳ Ｐゴシック" charset="-128"/>
                <a:cs typeface="ＭＳ Ｐゴシック" charset="-128"/>
              </a:rPr>
              <a:t>All people engaged with DECD sites/services as either:</a:t>
            </a:r>
          </a:p>
          <a:p>
            <a:pPr marL="169907" indent="-169907">
              <a:buFont typeface="Arial" panose="020B0604020202020204" pitchFamily="34" charset="0"/>
              <a:buChar char="•"/>
            </a:pPr>
            <a:r>
              <a:rPr lang="en-AU" sz="1100" dirty="0">
                <a:latin typeface="Calibri" charset="0"/>
                <a:ea typeface="ＭＳ Ｐゴシック" charset="-128"/>
                <a:cs typeface="ＭＳ Ｐゴシック" charset="-128"/>
              </a:rPr>
              <a:t>DECD employees and volunteers </a:t>
            </a:r>
          </a:p>
          <a:p>
            <a:pPr marL="169907" indent="-169907">
              <a:buFont typeface="Arial" panose="020B0604020202020204" pitchFamily="34" charset="0"/>
              <a:buChar char="•"/>
            </a:pPr>
            <a:r>
              <a:rPr lang="en-AU" sz="1100" dirty="0">
                <a:latin typeface="Calibri" charset="0"/>
                <a:ea typeface="ＭＳ Ｐゴシック" charset="-128"/>
                <a:cs typeface="ＭＳ Ｐゴシック" charset="-128"/>
              </a:rPr>
              <a:t>through DECD contracts, agreements or licensing arrangements (including through Management Committees &amp; Governing Councils)</a:t>
            </a:r>
          </a:p>
          <a:p>
            <a:pPr marL="169907" indent="-169907">
              <a:buFont typeface="Arial" panose="020B0604020202020204" pitchFamily="34" charset="0"/>
              <a:buChar char="•"/>
            </a:pPr>
            <a:r>
              <a:rPr lang="en-AU" sz="1100" dirty="0">
                <a:latin typeface="Calibri" charset="0"/>
                <a:ea typeface="ＭＳ Ｐゴシック" charset="-128"/>
                <a:cs typeface="ＭＳ Ｐゴシック" charset="-128"/>
              </a:rPr>
              <a:t>employees and volunteers of identified third party providers</a:t>
            </a:r>
          </a:p>
          <a:p>
            <a:pPr marL="169907" indent="-169907">
              <a:buFont typeface="Arial" panose="020B0604020202020204" pitchFamily="34" charset="0"/>
              <a:buChar char="•"/>
            </a:pPr>
            <a:r>
              <a:rPr lang="en-AU" sz="1100" dirty="0">
                <a:latin typeface="Calibri" charset="0"/>
                <a:ea typeface="ＭＳ Ｐゴシック" charset="-128"/>
                <a:cs typeface="ＭＳ Ｐゴシック" charset="-128"/>
              </a:rPr>
              <a:t>identified site users </a:t>
            </a:r>
          </a:p>
          <a:p>
            <a:pPr marL="169907" indent="-169907">
              <a:buFont typeface="Arial" panose="020B0604020202020204" pitchFamily="34" charset="0"/>
              <a:buChar char="•"/>
            </a:pPr>
            <a:r>
              <a:rPr lang="en-AU" sz="1100" dirty="0">
                <a:latin typeface="Calibri" charset="0"/>
                <a:ea typeface="ＭＳ Ｐゴシック" charset="-128"/>
                <a:cs typeface="ＭＳ Ｐゴシック" charset="-128"/>
              </a:rPr>
              <a:t>family based carers</a:t>
            </a:r>
          </a:p>
          <a:p>
            <a:pPr defTabSz="453085">
              <a:defRPr/>
            </a:pPr>
            <a:r>
              <a:rPr lang="en-AU" sz="1100" dirty="0">
                <a:latin typeface="Calibri" charset="0"/>
                <a:ea typeface="ＭＳ Ｐゴシック" charset="-128"/>
                <a:cs typeface="ＭＳ Ｐゴシック" charset="-128"/>
              </a:rPr>
              <a:t>are</a:t>
            </a:r>
            <a:r>
              <a:rPr lang="en-AU" sz="1100" dirty="0"/>
              <a:t> to have a </a:t>
            </a:r>
            <a:r>
              <a:rPr lang="en-AU" sz="1100" i="1" dirty="0">
                <a:latin typeface="Calibri" charset="0"/>
                <a:ea typeface="ＭＳ Ｐゴシック" charset="-128"/>
                <a:cs typeface="ＭＳ Ｐゴシック" charset="-128"/>
              </a:rPr>
              <a:t>relevant history screening </a:t>
            </a:r>
            <a:r>
              <a:rPr lang="en-AU" sz="1100" dirty="0">
                <a:latin typeface="Calibri" charset="0"/>
                <a:ea typeface="ＭＳ Ｐゴシック" charset="-128"/>
                <a:cs typeface="ＭＳ Ｐゴシック" charset="-128"/>
              </a:rPr>
              <a:t>via </a:t>
            </a:r>
            <a:r>
              <a:rPr lang="en-AU" sz="1100" dirty="0"/>
              <a:t>the Department for Communities and Social Inclusion (DCSI) every three years. </a:t>
            </a:r>
          </a:p>
          <a:p>
            <a:pPr defTabSz="453538">
              <a:defRPr/>
            </a:pPr>
            <a:r>
              <a:rPr lang="en-AU" sz="1100" dirty="0"/>
              <a:t>DECD sites also ensure the department’s policy Screening and Suitability – Child Safety is followed http://www.decd.sa.gov.au/docs/documents/1/screeningandcriminalhisto.pdf</a:t>
            </a:r>
          </a:p>
          <a:p>
            <a:pPr defTabSz="453538">
              <a:defRPr/>
            </a:pPr>
            <a:endParaRPr lang="en-AU" sz="1100" dirty="0"/>
          </a:p>
        </p:txBody>
      </p:sp>
    </p:spTree>
    <p:extLst>
      <p:ext uri="{BB962C8B-B14F-4D97-AF65-F5344CB8AC3E}">
        <p14:creationId xmlns:p14="http://schemas.microsoft.com/office/powerpoint/2010/main" val="148868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AU" sz="1100" b="1" dirty="0"/>
              <a:t>Session 8: Core messages</a:t>
            </a:r>
          </a:p>
          <a:p>
            <a:pPr>
              <a:spcBef>
                <a:spcPts val="0"/>
              </a:spcBef>
            </a:pPr>
            <a:r>
              <a:rPr lang="en-AU" sz="1100" dirty="0"/>
              <a:t>The next two slides refer to information on page 15 of the Volunteers Handbook. </a:t>
            </a:r>
          </a:p>
          <a:p>
            <a:pPr>
              <a:spcBef>
                <a:spcPts val="0"/>
              </a:spcBef>
            </a:pPr>
            <a:endParaRPr lang="en-AU" sz="1100" dirty="0"/>
          </a:p>
          <a:p>
            <a:pPr>
              <a:spcBef>
                <a:spcPts val="0"/>
              </a:spcBef>
            </a:pPr>
            <a:r>
              <a:rPr lang="en-AU" sz="1100" dirty="0"/>
              <a:t>Allow participants to ask final questions about the points in this slide. Use this opportunity to share any other information relevant to the way your site responds to concerns about children and young people. Ask participants to go to page 15 of their Volunteers Handbook and record the name of their nominated site leader.   </a:t>
            </a:r>
          </a:p>
          <a:p>
            <a:pPr defTabSz="453538">
              <a:spcBef>
                <a:spcPts val="0"/>
              </a:spcBef>
              <a:defRPr/>
            </a:pPr>
            <a:endParaRPr lang="en-AU" sz="1100" dirty="0"/>
          </a:p>
          <a:p>
            <a:pPr defTabSz="453538">
              <a:spcBef>
                <a:spcPts val="0"/>
              </a:spcBef>
              <a:defRPr/>
            </a:pPr>
            <a:r>
              <a:rPr lang="en-AU" sz="1100" dirty="0"/>
              <a:t>Remind volunteers that they are not expected to act alone. We have a shared responsibility. We must share information with site leaders when we have concerns about  children and young people or about adults behaviours. </a:t>
            </a:r>
          </a:p>
          <a:p>
            <a:pPr>
              <a:spcBef>
                <a:spcPts val="0"/>
              </a:spcBef>
            </a:pPr>
            <a:r>
              <a:rPr lang="en-AU" sz="1100" dirty="0"/>
              <a:t> </a:t>
            </a:r>
          </a:p>
          <a:p>
            <a:pPr>
              <a:spcBef>
                <a:spcPts val="0"/>
              </a:spcBef>
            </a:pPr>
            <a:r>
              <a:rPr lang="en-AU" sz="1100" b="1" dirty="0"/>
              <a:t>Note:</a:t>
            </a:r>
          </a:p>
          <a:p>
            <a:pPr>
              <a:spcBef>
                <a:spcPts val="0"/>
              </a:spcBef>
            </a:pPr>
            <a:r>
              <a:rPr lang="en-AU" sz="1100" dirty="0"/>
              <a:t>If there is anything in this induction session which has left volunteers with questions about the systems used in their site/s, please discuss further.  </a:t>
            </a:r>
          </a:p>
          <a:p>
            <a:pPr>
              <a:lnSpc>
                <a:spcPct val="115000"/>
              </a:lnSpc>
              <a:spcAft>
                <a:spcPts val="0"/>
              </a:spcAft>
            </a:pPr>
            <a:endParaRPr lang="en-AU" sz="1100" dirty="0">
              <a:latin typeface="Calibri"/>
              <a:ea typeface="Calibri"/>
              <a:cs typeface="Times New Roman"/>
            </a:endParaRPr>
          </a:p>
        </p:txBody>
      </p:sp>
    </p:spTree>
    <p:extLst>
      <p:ext uri="{BB962C8B-B14F-4D97-AF65-F5344CB8AC3E}">
        <p14:creationId xmlns:p14="http://schemas.microsoft.com/office/powerpoint/2010/main" val="378707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3085">
              <a:defRPr/>
            </a:pPr>
            <a:r>
              <a:rPr lang="en-AU" sz="1100" dirty="0"/>
              <a:t>Providing these links is a way of ensuring that any participants who are affected by the induction will have a source of support after the session. Remind participants that these are listed on page 15 of their Volunteers Handbook. </a:t>
            </a:r>
          </a:p>
          <a:p>
            <a:pPr eaLnBrk="0" fontAlgn="base" hangingPunct="0"/>
            <a:r>
              <a:rPr lang="en-AU" b="1" dirty="0"/>
              <a:t>Note: </a:t>
            </a:r>
            <a:endParaRPr lang="en-AU" dirty="0"/>
          </a:p>
          <a:p>
            <a:pPr lvl="0" eaLnBrk="0" fontAlgn="base" hangingPunct="0"/>
            <a:r>
              <a:rPr lang="en-AU" dirty="0"/>
              <a:t>Adults Surviving Child Abuse:  a leading national organisation working to improve the lives of Australian adults who have experienced childhood trauma and abuse.</a:t>
            </a:r>
          </a:p>
          <a:p>
            <a:pPr lvl="0" eaLnBrk="0" fontAlgn="base" hangingPunct="0"/>
            <a:r>
              <a:rPr lang="en-AU" dirty="0"/>
              <a:t>Lifeline: crisis support </a:t>
            </a:r>
          </a:p>
          <a:p>
            <a:pPr lvl="0" eaLnBrk="0" fontAlgn="base" hangingPunct="0"/>
            <a:r>
              <a:rPr lang="en-AU" dirty="0"/>
              <a:t>Relationships Australia: a provider of relationship support services for individuals, families and communities</a:t>
            </a:r>
          </a:p>
          <a:p>
            <a:pPr lvl="0" eaLnBrk="0" fontAlgn="base" hangingPunct="0"/>
            <a:r>
              <a:rPr lang="en-AU" dirty="0"/>
              <a:t>Kids helpline: a free, private and confidential, telephone and online counselling service specifically for young people aged between 5 and 25.</a:t>
            </a:r>
          </a:p>
          <a:p>
            <a:pPr lvl="0" eaLnBrk="0" fontAlgn="base" hangingPunct="0"/>
            <a:r>
              <a:rPr lang="en-AU" dirty="0" err="1"/>
              <a:t>Youthbeyondblue</a:t>
            </a:r>
            <a:r>
              <a:rPr lang="en-AU" i="1"/>
              <a:t> </a:t>
            </a:r>
            <a:r>
              <a:rPr lang="en-AU"/>
              <a:t>is working to reduce the impact of anxiety and depression in young people by raising awareness and understanding, empowering young people to seek support, and providing information on recovery, management and resilience.</a:t>
            </a:r>
          </a:p>
          <a:p>
            <a:endParaRPr lang="en-AU" sz="1100" dirty="0"/>
          </a:p>
          <a:p>
            <a:pPr>
              <a:lnSpc>
                <a:spcPct val="115000"/>
              </a:lnSpc>
              <a:spcAft>
                <a:spcPts val="0"/>
              </a:spcAft>
            </a:pPr>
            <a:endParaRPr lang="en-AU" sz="1100" dirty="0">
              <a:latin typeface="Calibri"/>
              <a:ea typeface="Calibri"/>
              <a:cs typeface="Times New Roman"/>
            </a:endParaRPr>
          </a:p>
        </p:txBody>
      </p:sp>
    </p:spTree>
    <p:extLst>
      <p:ext uri="{BB962C8B-B14F-4D97-AF65-F5344CB8AC3E}">
        <p14:creationId xmlns:p14="http://schemas.microsoft.com/office/powerpoint/2010/main" val="327814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854075" y="742950"/>
            <a:ext cx="4960938" cy="3722688"/>
          </a:xfrm>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sz="1100" dirty="0"/>
              <a:t>Remind participants that you are available to talk to them after the session should they have any questions or comments. </a:t>
            </a:r>
          </a:p>
          <a:p>
            <a:endParaRPr lang="en-AU" sz="1100" dirty="0"/>
          </a:p>
          <a:p>
            <a:r>
              <a:rPr lang="en-AU" sz="1100" dirty="0"/>
              <a:t>Give participants a </a:t>
            </a:r>
            <a:r>
              <a:rPr lang="en-AU" sz="1100" i="1" dirty="0"/>
              <a:t>Certificates of Participation</a:t>
            </a:r>
            <a:r>
              <a:rPr lang="en-AU" sz="1100" dirty="0"/>
              <a:t>. Ensure it is dated and signed. Remind volunteers that they must keep a copy of this for their records and that they are to provide a it to sites on commencement of their volunteering or on request.</a:t>
            </a:r>
          </a:p>
          <a:p>
            <a:endParaRPr lang="en-AU" sz="1100" dirty="0"/>
          </a:p>
          <a:p>
            <a:r>
              <a:rPr lang="en-AU" sz="1100" b="1" dirty="0"/>
              <a:t>Thank all for their participation and close session. </a:t>
            </a:r>
          </a:p>
          <a:p>
            <a:pPr>
              <a:lnSpc>
                <a:spcPct val="115000"/>
              </a:lnSpc>
              <a:spcAft>
                <a:spcPts val="0"/>
              </a:spcAft>
            </a:pPr>
            <a:endParaRPr lang="en-AU" sz="1100" dirty="0">
              <a:latin typeface="Calibri"/>
              <a:ea typeface="Calibri"/>
              <a:cs typeface="Times New Roman"/>
            </a:endParaRPr>
          </a:p>
        </p:txBody>
      </p:sp>
    </p:spTree>
    <p:extLst>
      <p:ext uri="{BB962C8B-B14F-4D97-AF65-F5344CB8AC3E}">
        <p14:creationId xmlns:p14="http://schemas.microsoft.com/office/powerpoint/2010/main" val="114197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2</a:t>
            </a:fld>
            <a:endParaRPr lang="en-AU" dirty="0"/>
          </a:p>
        </p:txBody>
      </p:sp>
    </p:spTree>
    <p:extLst>
      <p:ext uri="{BB962C8B-B14F-4D97-AF65-F5344CB8AC3E}">
        <p14:creationId xmlns:p14="http://schemas.microsoft.com/office/powerpoint/2010/main" val="160720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3</a:t>
            </a:fld>
            <a:endParaRPr lang="en-AU" dirty="0"/>
          </a:p>
        </p:txBody>
      </p:sp>
    </p:spTree>
    <p:extLst>
      <p:ext uri="{BB962C8B-B14F-4D97-AF65-F5344CB8AC3E}">
        <p14:creationId xmlns:p14="http://schemas.microsoft.com/office/powerpoint/2010/main" val="9409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4</a:t>
            </a:fld>
            <a:endParaRPr lang="en-AU" dirty="0"/>
          </a:p>
        </p:txBody>
      </p:sp>
    </p:spTree>
    <p:extLst>
      <p:ext uri="{BB962C8B-B14F-4D97-AF65-F5344CB8AC3E}">
        <p14:creationId xmlns:p14="http://schemas.microsoft.com/office/powerpoint/2010/main" val="120501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5</a:t>
            </a:fld>
            <a:endParaRPr lang="en-AU" dirty="0"/>
          </a:p>
        </p:txBody>
      </p:sp>
    </p:spTree>
    <p:extLst>
      <p:ext uri="{BB962C8B-B14F-4D97-AF65-F5344CB8AC3E}">
        <p14:creationId xmlns:p14="http://schemas.microsoft.com/office/powerpoint/2010/main" val="182620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6</a:t>
            </a:fld>
            <a:endParaRPr lang="en-AU" dirty="0"/>
          </a:p>
        </p:txBody>
      </p:sp>
    </p:spTree>
    <p:extLst>
      <p:ext uri="{BB962C8B-B14F-4D97-AF65-F5344CB8AC3E}">
        <p14:creationId xmlns:p14="http://schemas.microsoft.com/office/powerpoint/2010/main" val="298223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7</a:t>
            </a:fld>
            <a:endParaRPr lang="en-AU" dirty="0"/>
          </a:p>
        </p:txBody>
      </p:sp>
    </p:spTree>
    <p:extLst>
      <p:ext uri="{BB962C8B-B14F-4D97-AF65-F5344CB8AC3E}">
        <p14:creationId xmlns:p14="http://schemas.microsoft.com/office/powerpoint/2010/main" val="269174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8</a:t>
            </a:fld>
            <a:endParaRPr lang="en-AU" dirty="0"/>
          </a:p>
        </p:txBody>
      </p:sp>
    </p:spTree>
    <p:extLst>
      <p:ext uri="{BB962C8B-B14F-4D97-AF65-F5344CB8AC3E}">
        <p14:creationId xmlns:p14="http://schemas.microsoft.com/office/powerpoint/2010/main" val="29504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21792D85-6D91-487C-B9DF-861E28D90326}" type="slidenum">
              <a:rPr lang="en-AU" smtClean="0"/>
              <a:pPr>
                <a:defRPr/>
              </a:pPr>
              <a:t>9</a:t>
            </a:fld>
            <a:endParaRPr lang="en-AU" dirty="0"/>
          </a:p>
        </p:txBody>
      </p:sp>
    </p:spTree>
    <p:extLst>
      <p:ext uri="{BB962C8B-B14F-4D97-AF65-F5344CB8AC3E}">
        <p14:creationId xmlns:p14="http://schemas.microsoft.com/office/powerpoint/2010/main" val="425287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5AFC568-487A-441D-9E97-8E878A44C0D3}" type="datetime1">
              <a:rPr lang="en-US" smtClean="0"/>
              <a:pPr>
                <a:defRPr/>
              </a:pPr>
              <a:t>8/6/2020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168E25-0027-4EE0-B991-E48249F9803B}" type="slidenum">
              <a:rPr lang="en-US"/>
              <a:pPr>
                <a:defRPr/>
              </a:pPr>
              <a:t>‹#›</a:t>
            </a:fld>
            <a:endParaRPr lang="en-US" dirty="0"/>
          </a:p>
        </p:txBody>
      </p:sp>
    </p:spTree>
    <p:extLst>
      <p:ext uri="{BB962C8B-B14F-4D97-AF65-F5344CB8AC3E}">
        <p14:creationId xmlns:p14="http://schemas.microsoft.com/office/powerpoint/2010/main" val="397015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0B4E2DD-913D-496E-BDEB-9F41A3BE7C6E}" type="datetime1">
              <a:rPr lang="en-US" smtClean="0"/>
              <a:pPr>
                <a:defRPr/>
              </a:pPr>
              <a:t>8/6/2020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62D060-56AC-4189-B908-68EA4C39AC64}" type="slidenum">
              <a:rPr lang="en-US"/>
              <a:pPr>
                <a:defRPr/>
              </a:pPr>
              <a:t>‹#›</a:t>
            </a:fld>
            <a:endParaRPr lang="en-US" dirty="0"/>
          </a:p>
        </p:txBody>
      </p:sp>
    </p:spTree>
    <p:extLst>
      <p:ext uri="{BB962C8B-B14F-4D97-AF65-F5344CB8AC3E}">
        <p14:creationId xmlns:p14="http://schemas.microsoft.com/office/powerpoint/2010/main" val="16601939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451B43D2-C693-42B5-BE1A-E304C80D5BB4}"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BD2EF9-A40B-41F9-8D1F-01E14FDB10D3}" type="slidenum">
              <a:rPr lang="en-AU"/>
              <a:pPr>
                <a:defRPr/>
              </a:pPr>
              <a:t>‹#›</a:t>
            </a:fld>
            <a:endParaRPr lang="en-AU" dirty="0"/>
          </a:p>
        </p:txBody>
      </p:sp>
    </p:spTree>
    <p:extLst>
      <p:ext uri="{BB962C8B-B14F-4D97-AF65-F5344CB8AC3E}">
        <p14:creationId xmlns:p14="http://schemas.microsoft.com/office/powerpoint/2010/main" val="10674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8B283537-F2DC-4980-909A-C4053580D56A}"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2DB93B-848E-4716-8861-DEFBE390A992}" type="slidenum">
              <a:rPr lang="en-AU"/>
              <a:pPr>
                <a:defRPr/>
              </a:pPr>
              <a:t>‹#›</a:t>
            </a:fld>
            <a:endParaRPr lang="en-AU" dirty="0"/>
          </a:p>
        </p:txBody>
      </p:sp>
    </p:spTree>
    <p:extLst>
      <p:ext uri="{BB962C8B-B14F-4D97-AF65-F5344CB8AC3E}">
        <p14:creationId xmlns:p14="http://schemas.microsoft.com/office/powerpoint/2010/main" val="1645285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FF077F-FCEE-43D9-9AD2-37417D6544E2}"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FA698E-F4E2-4A4E-BB6E-A178066664A0}" type="slidenum">
              <a:rPr lang="en-AU"/>
              <a:pPr>
                <a:defRPr/>
              </a:pPr>
              <a:t>‹#›</a:t>
            </a:fld>
            <a:endParaRPr lang="en-AU" dirty="0"/>
          </a:p>
        </p:txBody>
      </p:sp>
    </p:spTree>
    <p:extLst>
      <p:ext uri="{BB962C8B-B14F-4D97-AF65-F5344CB8AC3E}">
        <p14:creationId xmlns:p14="http://schemas.microsoft.com/office/powerpoint/2010/main" val="41304491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C1DEBD49-7A33-45F9-9889-A0C4C06FDCF6}"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AF34E8-8043-48F6-86AA-9F78D89B62EF}" type="slidenum">
              <a:rPr lang="en-AU"/>
              <a:pPr>
                <a:defRPr/>
              </a:pPr>
              <a:t>‹#›</a:t>
            </a:fld>
            <a:endParaRPr lang="en-AU" dirty="0"/>
          </a:p>
        </p:txBody>
      </p:sp>
    </p:spTree>
    <p:extLst>
      <p:ext uri="{BB962C8B-B14F-4D97-AF65-F5344CB8AC3E}">
        <p14:creationId xmlns:p14="http://schemas.microsoft.com/office/powerpoint/2010/main" val="13230787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CA28D593-0BA0-4F24-B4D4-957B5FC6F517}" type="datetime1">
              <a:rPr lang="en-US" smtClean="0"/>
              <a:pPr>
                <a:defRPr/>
              </a:pPr>
              <a:t>8/6/2020</a:t>
            </a:fld>
            <a:endParaRPr lang="en-AU"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9F9927-0FBF-41C8-8D02-6B381BF4DA25}" type="slidenum">
              <a:rPr lang="en-AU"/>
              <a:pPr>
                <a:defRPr/>
              </a:pPr>
              <a:t>‹#›</a:t>
            </a:fld>
            <a:endParaRPr lang="en-AU" dirty="0"/>
          </a:p>
        </p:txBody>
      </p:sp>
    </p:spTree>
    <p:extLst>
      <p:ext uri="{BB962C8B-B14F-4D97-AF65-F5344CB8AC3E}">
        <p14:creationId xmlns:p14="http://schemas.microsoft.com/office/powerpoint/2010/main" val="42442428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39ADCD74-493A-4EBF-8BBC-DA9EA78029D0}" type="datetime1">
              <a:rPr lang="en-US" smtClean="0"/>
              <a:pPr>
                <a:defRPr/>
              </a:pPr>
              <a:t>8/6/2020</a:t>
            </a:fld>
            <a:endParaRPr lang="en-AU"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A390D9-04B7-46E6-9812-93E2745CE25B}" type="slidenum">
              <a:rPr lang="en-AU"/>
              <a:pPr>
                <a:defRPr/>
              </a:pPr>
              <a:t>‹#›</a:t>
            </a:fld>
            <a:endParaRPr lang="en-AU" dirty="0"/>
          </a:p>
        </p:txBody>
      </p:sp>
    </p:spTree>
    <p:extLst>
      <p:ext uri="{BB962C8B-B14F-4D97-AF65-F5344CB8AC3E}">
        <p14:creationId xmlns:p14="http://schemas.microsoft.com/office/powerpoint/2010/main" val="3527485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B959CF-10AE-4887-A1F3-3A9E7918ECE6}" type="datetime1">
              <a:rPr lang="en-US" smtClean="0"/>
              <a:pPr>
                <a:defRPr/>
              </a:pPr>
              <a:t>8/6/2020</a:t>
            </a:fld>
            <a:endParaRPr lang="en-AU"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2764FA5-F32D-4296-B49A-F134F3D98AC0}" type="slidenum">
              <a:rPr lang="en-AU"/>
              <a:pPr>
                <a:defRPr/>
              </a:pPr>
              <a:t>‹#›</a:t>
            </a:fld>
            <a:endParaRPr lang="en-AU" dirty="0"/>
          </a:p>
        </p:txBody>
      </p:sp>
    </p:spTree>
    <p:extLst>
      <p:ext uri="{BB962C8B-B14F-4D97-AF65-F5344CB8AC3E}">
        <p14:creationId xmlns:p14="http://schemas.microsoft.com/office/powerpoint/2010/main" val="18168164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FEEB8C-F836-45FC-8E01-500B8E56A6E8}"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807C229-A498-4D5E-AD06-7DD89AB134DF}" type="slidenum">
              <a:rPr lang="en-AU"/>
              <a:pPr>
                <a:defRPr/>
              </a:pPr>
              <a:t>‹#›</a:t>
            </a:fld>
            <a:endParaRPr lang="en-AU" dirty="0"/>
          </a:p>
        </p:txBody>
      </p:sp>
    </p:spTree>
    <p:extLst>
      <p:ext uri="{BB962C8B-B14F-4D97-AF65-F5344CB8AC3E}">
        <p14:creationId xmlns:p14="http://schemas.microsoft.com/office/powerpoint/2010/main" val="2492202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D72901-0A95-4A4E-B0E3-0314CC3AE909}"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2F0AD1A-9108-41FB-B54D-A20F86CD19A3}" type="slidenum">
              <a:rPr lang="en-AU"/>
              <a:pPr>
                <a:defRPr/>
              </a:pPr>
              <a:t>‹#›</a:t>
            </a:fld>
            <a:endParaRPr lang="en-AU" dirty="0"/>
          </a:p>
        </p:txBody>
      </p:sp>
    </p:spTree>
    <p:extLst>
      <p:ext uri="{BB962C8B-B14F-4D97-AF65-F5344CB8AC3E}">
        <p14:creationId xmlns:p14="http://schemas.microsoft.com/office/powerpoint/2010/main" val="637323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A9A5A1E6-A5B4-422E-B602-D30089C20D1C}"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546513-4482-4A21-83A5-461851D1B68A}" type="slidenum">
              <a:rPr lang="en-AU"/>
              <a:pPr>
                <a:defRPr/>
              </a:pPr>
              <a:t>‹#›</a:t>
            </a:fld>
            <a:endParaRPr lang="en-AU" dirty="0"/>
          </a:p>
        </p:txBody>
      </p:sp>
    </p:spTree>
    <p:extLst>
      <p:ext uri="{BB962C8B-B14F-4D97-AF65-F5344CB8AC3E}">
        <p14:creationId xmlns:p14="http://schemas.microsoft.com/office/powerpoint/2010/main" val="12009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C61836-8E87-48AD-B223-02D22FDE76BA}" type="datetime1">
              <a:rPr lang="en-US" smtClean="0"/>
              <a:pPr>
                <a:defRPr/>
              </a:pPr>
              <a:t>8/6/2020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D0C600-8D5F-480A-A061-C613F6D8CD5E}" type="slidenum">
              <a:rPr lang="en-US"/>
              <a:pPr>
                <a:defRPr/>
              </a:pPr>
              <a:t>‹#›</a:t>
            </a:fld>
            <a:endParaRPr lang="en-US" dirty="0"/>
          </a:p>
        </p:txBody>
      </p:sp>
    </p:spTree>
    <p:extLst>
      <p:ext uri="{BB962C8B-B14F-4D97-AF65-F5344CB8AC3E}">
        <p14:creationId xmlns:p14="http://schemas.microsoft.com/office/powerpoint/2010/main" val="24505208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B3D9BE9-DBC7-4F7D-8AA4-77EE80CC61DC}"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29A76D-C5A8-4A42-827C-886C104450D6}" type="slidenum">
              <a:rPr lang="en-AU"/>
              <a:pPr>
                <a:defRPr/>
              </a:pPr>
              <a:t>‹#›</a:t>
            </a:fld>
            <a:endParaRPr lang="en-AU" dirty="0"/>
          </a:p>
        </p:txBody>
      </p:sp>
    </p:spTree>
    <p:extLst>
      <p:ext uri="{BB962C8B-B14F-4D97-AF65-F5344CB8AC3E}">
        <p14:creationId xmlns:p14="http://schemas.microsoft.com/office/powerpoint/2010/main" val="17144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40A68E-1C4B-4698-B6B1-E53E3292673E}"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90806E-AE6B-4311-8049-AEBCC174ACB9}" type="slidenum">
              <a:rPr lang="en-AU"/>
              <a:pPr>
                <a:defRPr/>
              </a:pPr>
              <a:t>‹#›</a:t>
            </a:fld>
            <a:endParaRPr lang="en-AU" dirty="0"/>
          </a:p>
        </p:txBody>
      </p:sp>
    </p:spTree>
    <p:extLst>
      <p:ext uri="{BB962C8B-B14F-4D97-AF65-F5344CB8AC3E}">
        <p14:creationId xmlns:p14="http://schemas.microsoft.com/office/powerpoint/2010/main" val="114973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36114BC-0527-43EF-9ADE-323ED54E6B1A}"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C7469D-11CD-4256-90A6-16480F689BB2}" type="slidenum">
              <a:rPr lang="en-AU"/>
              <a:pPr>
                <a:defRPr/>
              </a:pPr>
              <a:t>‹#›</a:t>
            </a:fld>
            <a:endParaRPr lang="en-AU" dirty="0"/>
          </a:p>
        </p:txBody>
      </p:sp>
    </p:spTree>
    <p:extLst>
      <p:ext uri="{BB962C8B-B14F-4D97-AF65-F5344CB8AC3E}">
        <p14:creationId xmlns:p14="http://schemas.microsoft.com/office/powerpoint/2010/main" val="672292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9DB25E0-6939-4536-BB8A-8D25DB450917}"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83B498-95D5-4E4E-9D2C-BD0BE1E436F2}" type="slidenum">
              <a:rPr lang="en-AU"/>
              <a:pPr>
                <a:defRPr/>
              </a:pPr>
              <a:t>‹#›</a:t>
            </a:fld>
            <a:endParaRPr lang="en-AU" dirty="0"/>
          </a:p>
        </p:txBody>
      </p:sp>
    </p:spTree>
    <p:extLst>
      <p:ext uri="{BB962C8B-B14F-4D97-AF65-F5344CB8AC3E}">
        <p14:creationId xmlns:p14="http://schemas.microsoft.com/office/powerpoint/2010/main" val="25913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2DC1CB-07F0-40E2-B8D1-6AE57E62761D}"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A0F30E-EF82-49D9-A907-D2C6F26B1358}" type="slidenum">
              <a:rPr lang="en-AU"/>
              <a:pPr>
                <a:defRPr/>
              </a:pPr>
              <a:t>‹#›</a:t>
            </a:fld>
            <a:endParaRPr lang="en-AU" dirty="0"/>
          </a:p>
        </p:txBody>
      </p:sp>
    </p:spTree>
    <p:extLst>
      <p:ext uri="{BB962C8B-B14F-4D97-AF65-F5344CB8AC3E}">
        <p14:creationId xmlns:p14="http://schemas.microsoft.com/office/powerpoint/2010/main" val="141074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E97206-7B1F-418D-970D-ACEB6115B788}"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429F0A9-8F97-4E5A-A7F7-8C4F71BEF866}" type="slidenum">
              <a:rPr lang="en-AU"/>
              <a:pPr>
                <a:defRPr/>
              </a:pPr>
              <a:t>‹#›</a:t>
            </a:fld>
            <a:endParaRPr lang="en-AU" dirty="0"/>
          </a:p>
        </p:txBody>
      </p:sp>
    </p:spTree>
    <p:extLst>
      <p:ext uri="{BB962C8B-B14F-4D97-AF65-F5344CB8AC3E}">
        <p14:creationId xmlns:p14="http://schemas.microsoft.com/office/powerpoint/2010/main" val="289408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C8342A-FBAD-4DE3-909E-97B93CEB9FF0}"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961404-BCA4-4E9A-A8F9-4A4F222F5F88}" type="slidenum">
              <a:rPr lang="en-AU"/>
              <a:pPr>
                <a:defRPr/>
              </a:pPr>
              <a:t>‹#›</a:t>
            </a:fld>
            <a:endParaRPr lang="en-AU" dirty="0"/>
          </a:p>
        </p:txBody>
      </p:sp>
    </p:spTree>
    <p:extLst>
      <p:ext uri="{BB962C8B-B14F-4D97-AF65-F5344CB8AC3E}">
        <p14:creationId xmlns:p14="http://schemas.microsoft.com/office/powerpoint/2010/main" val="195368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DA77258-5F8E-4DCF-8EEE-565015544456}"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0D7BD67-1785-4CAC-A54B-F237B41B015B}" type="slidenum">
              <a:rPr lang="en-AU"/>
              <a:pPr>
                <a:defRPr/>
              </a:pPr>
              <a:t>‹#›</a:t>
            </a:fld>
            <a:endParaRPr lang="en-AU" dirty="0"/>
          </a:p>
        </p:txBody>
      </p:sp>
    </p:spTree>
    <p:extLst>
      <p:ext uri="{BB962C8B-B14F-4D97-AF65-F5344CB8AC3E}">
        <p14:creationId xmlns:p14="http://schemas.microsoft.com/office/powerpoint/2010/main" val="2407621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21EEE1B-FDB8-4E95-BCF2-5CD8F9BEE940}"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3FD859-0034-4142-A074-FC337E97DB7C}" type="slidenum">
              <a:rPr lang="en-AU"/>
              <a:pPr>
                <a:defRPr/>
              </a:pPr>
              <a:t>‹#›</a:t>
            </a:fld>
            <a:endParaRPr lang="en-AU" dirty="0"/>
          </a:p>
        </p:txBody>
      </p:sp>
    </p:spTree>
    <p:extLst>
      <p:ext uri="{BB962C8B-B14F-4D97-AF65-F5344CB8AC3E}">
        <p14:creationId xmlns:p14="http://schemas.microsoft.com/office/powerpoint/2010/main" val="17753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E3EAC35-EC4E-4FBC-9A1F-615D4D141A61}" type="datetime1">
              <a:rPr lang="en-US" smtClean="0"/>
              <a:pPr>
                <a:defRPr/>
              </a:pPr>
              <a:t>8/6/2020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FB8F62-212F-47ED-B600-BB5A3DDE9C85}" type="slidenum">
              <a:rPr lang="en-US"/>
              <a:pPr>
                <a:defRPr/>
              </a:pPr>
              <a:t>‹#›</a:t>
            </a:fld>
            <a:endParaRPr lang="en-US" dirty="0"/>
          </a:p>
        </p:txBody>
      </p:sp>
    </p:spTree>
    <p:extLst>
      <p:ext uri="{BB962C8B-B14F-4D97-AF65-F5344CB8AC3E}">
        <p14:creationId xmlns:p14="http://schemas.microsoft.com/office/powerpoint/2010/main" val="595566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D66E935-2A44-4F43-9626-2B74B49B2000}"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3DD0715-1E64-4512-9317-32873214BC8F}" type="slidenum">
              <a:rPr lang="en-AU"/>
              <a:pPr>
                <a:defRPr/>
              </a:pPr>
              <a:t>‹#›</a:t>
            </a:fld>
            <a:endParaRPr lang="en-AU" dirty="0"/>
          </a:p>
        </p:txBody>
      </p:sp>
    </p:spTree>
    <p:extLst>
      <p:ext uri="{BB962C8B-B14F-4D97-AF65-F5344CB8AC3E}">
        <p14:creationId xmlns:p14="http://schemas.microsoft.com/office/powerpoint/2010/main" val="1601360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0AA662-C8BA-4683-97AD-3ADA02BF118C}"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AC557FB-2305-4D4C-83A6-17BB274E4042}" type="slidenum">
              <a:rPr lang="en-AU"/>
              <a:pPr>
                <a:defRPr/>
              </a:pPr>
              <a:t>‹#›</a:t>
            </a:fld>
            <a:endParaRPr lang="en-AU" dirty="0"/>
          </a:p>
        </p:txBody>
      </p:sp>
    </p:spTree>
    <p:extLst>
      <p:ext uri="{BB962C8B-B14F-4D97-AF65-F5344CB8AC3E}">
        <p14:creationId xmlns:p14="http://schemas.microsoft.com/office/powerpoint/2010/main" val="85796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DFDC441-ADE5-45E4-84E7-E90DE466E0A6}"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5574DA1-CF06-4CB3-99A9-6C2C47E7997E}" type="slidenum">
              <a:rPr lang="en-AU"/>
              <a:pPr>
                <a:defRPr/>
              </a:pPr>
              <a:t>‹#›</a:t>
            </a:fld>
            <a:endParaRPr lang="en-AU" dirty="0"/>
          </a:p>
        </p:txBody>
      </p:sp>
    </p:spTree>
    <p:extLst>
      <p:ext uri="{BB962C8B-B14F-4D97-AF65-F5344CB8AC3E}">
        <p14:creationId xmlns:p14="http://schemas.microsoft.com/office/powerpoint/2010/main" val="217308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6D38A4-476A-4C71-B2A2-6C996D06A6CE}"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0FB672-3C31-4241-AFDF-3329B076A174}" type="slidenum">
              <a:rPr lang="en-AU"/>
              <a:pPr>
                <a:defRPr/>
              </a:pPr>
              <a:t>‹#›</a:t>
            </a:fld>
            <a:endParaRPr lang="en-AU" dirty="0"/>
          </a:p>
        </p:txBody>
      </p:sp>
    </p:spTree>
    <p:extLst>
      <p:ext uri="{BB962C8B-B14F-4D97-AF65-F5344CB8AC3E}">
        <p14:creationId xmlns:p14="http://schemas.microsoft.com/office/powerpoint/2010/main" val="211150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2C68085-F6D6-4C22-AFEA-300B975D66BA}"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D8DEC3-79C8-4DF9-AD16-ABEEABAA2729}" type="slidenum">
              <a:rPr lang="en-AU"/>
              <a:pPr>
                <a:defRPr/>
              </a:pPr>
              <a:t>‹#›</a:t>
            </a:fld>
            <a:endParaRPr lang="en-AU" dirty="0"/>
          </a:p>
        </p:txBody>
      </p:sp>
    </p:spTree>
    <p:extLst>
      <p:ext uri="{BB962C8B-B14F-4D97-AF65-F5344CB8AC3E}">
        <p14:creationId xmlns:p14="http://schemas.microsoft.com/office/powerpoint/2010/main" val="40725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D3E2FB3-2BB5-49DB-B2BF-88AD67E98840}"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2298A7F-0746-41F1-B6CC-0ADF8537F08F}" type="slidenum">
              <a:rPr lang="en-AU"/>
              <a:pPr>
                <a:defRPr/>
              </a:pPr>
              <a:t>‹#›</a:t>
            </a:fld>
            <a:endParaRPr lang="en-AU" dirty="0"/>
          </a:p>
        </p:txBody>
      </p:sp>
    </p:spTree>
    <p:extLst>
      <p:ext uri="{BB962C8B-B14F-4D97-AF65-F5344CB8AC3E}">
        <p14:creationId xmlns:p14="http://schemas.microsoft.com/office/powerpoint/2010/main" val="59972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3C9A315-105A-48E4-B464-AE1FDE29CA36}"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901301-ADCE-4D0D-8DB4-DDF5F24EAAE8}" type="slidenum">
              <a:rPr lang="en-AU"/>
              <a:pPr>
                <a:defRPr/>
              </a:pPr>
              <a:t>‹#›</a:t>
            </a:fld>
            <a:endParaRPr lang="en-AU" dirty="0"/>
          </a:p>
        </p:txBody>
      </p:sp>
    </p:spTree>
    <p:extLst>
      <p:ext uri="{BB962C8B-B14F-4D97-AF65-F5344CB8AC3E}">
        <p14:creationId xmlns:p14="http://schemas.microsoft.com/office/powerpoint/2010/main" val="4065042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92A53E1-55F3-4284-92B3-27A3C13E2A0B}"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BDD561-BB86-4707-8A9E-8F2A62E9DB43}" type="slidenum">
              <a:rPr lang="en-AU"/>
              <a:pPr>
                <a:defRPr/>
              </a:pPr>
              <a:t>‹#›</a:t>
            </a:fld>
            <a:endParaRPr lang="en-AU" dirty="0"/>
          </a:p>
        </p:txBody>
      </p:sp>
    </p:spTree>
    <p:extLst>
      <p:ext uri="{BB962C8B-B14F-4D97-AF65-F5344CB8AC3E}">
        <p14:creationId xmlns:p14="http://schemas.microsoft.com/office/powerpoint/2010/main" val="2320203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945A707-2B3C-4B6D-93A5-354EC9FFD72A}"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2F290E0-E984-4BA2-9FA9-492CA5C44900}" type="slidenum">
              <a:rPr lang="en-AU"/>
              <a:pPr>
                <a:defRPr/>
              </a:pPr>
              <a:t>‹#›</a:t>
            </a:fld>
            <a:endParaRPr lang="en-AU" dirty="0"/>
          </a:p>
        </p:txBody>
      </p:sp>
    </p:spTree>
    <p:extLst>
      <p:ext uri="{BB962C8B-B14F-4D97-AF65-F5344CB8AC3E}">
        <p14:creationId xmlns:p14="http://schemas.microsoft.com/office/powerpoint/2010/main" val="550788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CC48E-C308-44BE-9F6F-EB06BCEA36F5}"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1B05D57-0137-468B-85AB-6BF08408C665}" type="slidenum">
              <a:rPr lang="en-AU"/>
              <a:pPr>
                <a:defRPr/>
              </a:pPr>
              <a:t>‹#›</a:t>
            </a:fld>
            <a:endParaRPr lang="en-AU" dirty="0"/>
          </a:p>
        </p:txBody>
      </p:sp>
    </p:spTree>
    <p:extLst>
      <p:ext uri="{BB962C8B-B14F-4D97-AF65-F5344CB8AC3E}">
        <p14:creationId xmlns:p14="http://schemas.microsoft.com/office/powerpoint/2010/main" val="268106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8881F65-F44E-457B-9EF5-F42D0EEDA115}" type="datetime1">
              <a:rPr lang="en-US" smtClean="0"/>
              <a:pPr>
                <a:defRPr/>
              </a:pPr>
              <a:t>8/6/2020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B89E7-90AE-490B-9B9E-BB0D2EB70EE7}" type="slidenum">
              <a:rPr lang="en-US"/>
              <a:pPr>
                <a:defRPr/>
              </a:pPr>
              <a:t>‹#›</a:t>
            </a:fld>
            <a:endParaRPr lang="en-US" dirty="0"/>
          </a:p>
        </p:txBody>
      </p:sp>
    </p:spTree>
    <p:extLst>
      <p:ext uri="{BB962C8B-B14F-4D97-AF65-F5344CB8AC3E}">
        <p14:creationId xmlns:p14="http://schemas.microsoft.com/office/powerpoint/2010/main" val="699958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384A26-9B37-469F-B811-72477E59BB56}"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833861-7776-4894-866A-6E4B6FBB7832}" type="slidenum">
              <a:rPr lang="en-AU"/>
              <a:pPr>
                <a:defRPr/>
              </a:pPr>
              <a:t>‹#›</a:t>
            </a:fld>
            <a:endParaRPr lang="en-AU" dirty="0"/>
          </a:p>
        </p:txBody>
      </p:sp>
    </p:spTree>
    <p:extLst>
      <p:ext uri="{BB962C8B-B14F-4D97-AF65-F5344CB8AC3E}">
        <p14:creationId xmlns:p14="http://schemas.microsoft.com/office/powerpoint/2010/main" val="414263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4D5A47-4747-4356-B7ED-D6D957418784}"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F978BC-C0E2-42D0-AFCC-F4491BDF9B82}" type="slidenum">
              <a:rPr lang="en-AU"/>
              <a:pPr>
                <a:defRPr/>
              </a:pPr>
              <a:t>‹#›</a:t>
            </a:fld>
            <a:endParaRPr lang="en-AU" dirty="0"/>
          </a:p>
        </p:txBody>
      </p:sp>
    </p:spTree>
    <p:extLst>
      <p:ext uri="{BB962C8B-B14F-4D97-AF65-F5344CB8AC3E}">
        <p14:creationId xmlns:p14="http://schemas.microsoft.com/office/powerpoint/2010/main" val="3997183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473ECF3-E783-43C6-9C28-25B7FD50C79B}"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2B192A-51EC-4CB3-8C39-8D096DE0018C}" type="slidenum">
              <a:rPr lang="en-AU"/>
              <a:pPr>
                <a:defRPr/>
              </a:pPr>
              <a:t>‹#›</a:t>
            </a:fld>
            <a:endParaRPr lang="en-AU" dirty="0"/>
          </a:p>
        </p:txBody>
      </p:sp>
    </p:spTree>
    <p:extLst>
      <p:ext uri="{BB962C8B-B14F-4D97-AF65-F5344CB8AC3E}">
        <p14:creationId xmlns:p14="http://schemas.microsoft.com/office/powerpoint/2010/main" val="1862431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41A057-0DB6-4249-979D-16D320AFC3CC}"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C1B021-E069-4041-872D-F347D09F28F9}" type="slidenum">
              <a:rPr lang="en-AU"/>
              <a:pPr>
                <a:defRPr/>
              </a:pPr>
              <a:t>‹#›</a:t>
            </a:fld>
            <a:endParaRPr lang="en-AU" dirty="0"/>
          </a:p>
        </p:txBody>
      </p:sp>
    </p:spTree>
    <p:extLst>
      <p:ext uri="{BB962C8B-B14F-4D97-AF65-F5344CB8AC3E}">
        <p14:creationId xmlns:p14="http://schemas.microsoft.com/office/powerpoint/2010/main" val="62705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E2F359E-BD90-424E-A227-579EC5250C9A}"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E4DBA1-3996-49BA-B3EC-47D1B0FAED12}" type="slidenum">
              <a:rPr lang="en-AU"/>
              <a:pPr>
                <a:defRPr/>
              </a:pPr>
              <a:t>‹#›</a:t>
            </a:fld>
            <a:endParaRPr lang="en-AU" dirty="0"/>
          </a:p>
        </p:txBody>
      </p:sp>
    </p:spTree>
    <p:extLst>
      <p:ext uri="{BB962C8B-B14F-4D97-AF65-F5344CB8AC3E}">
        <p14:creationId xmlns:p14="http://schemas.microsoft.com/office/powerpoint/2010/main" val="2566836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9CB2CE3-5274-41AE-89CF-0C3F5212B4AF}"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3184808-0DD1-41C9-B87D-817D7664C2F6}" type="slidenum">
              <a:rPr lang="en-AU"/>
              <a:pPr>
                <a:defRPr/>
              </a:pPr>
              <a:t>‹#›</a:t>
            </a:fld>
            <a:endParaRPr lang="en-AU" dirty="0"/>
          </a:p>
        </p:txBody>
      </p:sp>
    </p:spTree>
    <p:extLst>
      <p:ext uri="{BB962C8B-B14F-4D97-AF65-F5344CB8AC3E}">
        <p14:creationId xmlns:p14="http://schemas.microsoft.com/office/powerpoint/2010/main" val="151902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ECBC9C-F720-4612-B396-137D6F221232}"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74D3577-2A88-4E91-B088-2F50F0396EE8}" type="slidenum">
              <a:rPr lang="en-AU"/>
              <a:pPr>
                <a:defRPr/>
              </a:pPr>
              <a:t>‹#›</a:t>
            </a:fld>
            <a:endParaRPr lang="en-AU" dirty="0"/>
          </a:p>
        </p:txBody>
      </p:sp>
    </p:spTree>
    <p:extLst>
      <p:ext uri="{BB962C8B-B14F-4D97-AF65-F5344CB8AC3E}">
        <p14:creationId xmlns:p14="http://schemas.microsoft.com/office/powerpoint/2010/main" val="1064671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CFF045D-25CD-4AA5-8583-441323AB661F}"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9DF4C8-F150-4F6D-8B31-63FD7BA7874F}" type="slidenum">
              <a:rPr lang="en-AU"/>
              <a:pPr>
                <a:defRPr/>
              </a:pPr>
              <a:t>‹#›</a:t>
            </a:fld>
            <a:endParaRPr lang="en-AU" dirty="0"/>
          </a:p>
        </p:txBody>
      </p:sp>
    </p:spTree>
    <p:extLst>
      <p:ext uri="{BB962C8B-B14F-4D97-AF65-F5344CB8AC3E}">
        <p14:creationId xmlns:p14="http://schemas.microsoft.com/office/powerpoint/2010/main" val="2669152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944829-90FB-4BC7-9E7C-846B4623B0BF}"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7E8D70-ED03-4CE9-A365-E2D74E3EE5DC}" type="slidenum">
              <a:rPr lang="en-AU"/>
              <a:pPr>
                <a:defRPr/>
              </a:pPr>
              <a:t>‹#›</a:t>
            </a:fld>
            <a:endParaRPr lang="en-AU" dirty="0"/>
          </a:p>
        </p:txBody>
      </p:sp>
    </p:spTree>
    <p:extLst>
      <p:ext uri="{BB962C8B-B14F-4D97-AF65-F5344CB8AC3E}">
        <p14:creationId xmlns:p14="http://schemas.microsoft.com/office/powerpoint/2010/main" val="38672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40952C0-13B8-4DEA-9ECB-9637111B7AD7}"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5996D6-0B21-4820-BEB0-1AC331E439A7}" type="slidenum">
              <a:rPr lang="en-AU"/>
              <a:pPr>
                <a:defRPr/>
              </a:pPr>
              <a:t>‹#›</a:t>
            </a:fld>
            <a:endParaRPr lang="en-AU" dirty="0"/>
          </a:p>
        </p:txBody>
      </p:sp>
    </p:spTree>
    <p:extLst>
      <p:ext uri="{BB962C8B-B14F-4D97-AF65-F5344CB8AC3E}">
        <p14:creationId xmlns:p14="http://schemas.microsoft.com/office/powerpoint/2010/main" val="369073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72B564C-77B4-4519-801E-862E37C178E4}" type="datetime1">
              <a:rPr lang="en-US" smtClean="0"/>
              <a:pPr>
                <a:defRPr/>
              </a:pPr>
              <a:t>8/6/2020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A2A8D6-A693-4229-BC55-7779372AB3E6}" type="slidenum">
              <a:rPr lang="en-US"/>
              <a:pPr>
                <a:defRPr/>
              </a:pPr>
              <a:t>‹#›</a:t>
            </a:fld>
            <a:endParaRPr lang="en-US" dirty="0"/>
          </a:p>
        </p:txBody>
      </p:sp>
    </p:spTree>
    <p:extLst>
      <p:ext uri="{BB962C8B-B14F-4D97-AF65-F5344CB8AC3E}">
        <p14:creationId xmlns:p14="http://schemas.microsoft.com/office/powerpoint/2010/main" val="3539786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B1F18E0-C8D1-4091-B2D5-AD1D2F2B67C6}"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6F6CAE1-55E4-4D86-8AC0-A8A1E743B5B1}" type="slidenum">
              <a:rPr lang="en-AU"/>
              <a:pPr>
                <a:defRPr/>
              </a:pPr>
              <a:t>‹#›</a:t>
            </a:fld>
            <a:endParaRPr lang="en-AU" dirty="0"/>
          </a:p>
        </p:txBody>
      </p:sp>
    </p:spTree>
    <p:extLst>
      <p:ext uri="{BB962C8B-B14F-4D97-AF65-F5344CB8AC3E}">
        <p14:creationId xmlns:p14="http://schemas.microsoft.com/office/powerpoint/2010/main" val="1042738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D0ACD-C2DA-4702-B2CC-22CA173DFF3C}"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0A39FE8-8831-4E81-ADFA-F00D92E9D0BC}" type="slidenum">
              <a:rPr lang="en-AU"/>
              <a:pPr>
                <a:defRPr/>
              </a:pPr>
              <a:t>‹#›</a:t>
            </a:fld>
            <a:endParaRPr lang="en-AU" dirty="0"/>
          </a:p>
        </p:txBody>
      </p:sp>
    </p:spTree>
    <p:extLst>
      <p:ext uri="{BB962C8B-B14F-4D97-AF65-F5344CB8AC3E}">
        <p14:creationId xmlns:p14="http://schemas.microsoft.com/office/powerpoint/2010/main" val="1535331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2AF04D-5CD3-4DCA-A6A8-981D93BC1299}"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41AFBC0-35DC-443E-86BC-E49333D63592}" type="slidenum">
              <a:rPr lang="en-AU"/>
              <a:pPr>
                <a:defRPr/>
              </a:pPr>
              <a:t>‹#›</a:t>
            </a:fld>
            <a:endParaRPr lang="en-AU" dirty="0"/>
          </a:p>
        </p:txBody>
      </p:sp>
    </p:spTree>
    <p:extLst>
      <p:ext uri="{BB962C8B-B14F-4D97-AF65-F5344CB8AC3E}">
        <p14:creationId xmlns:p14="http://schemas.microsoft.com/office/powerpoint/2010/main" val="190049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AE09DD9-2C30-4461-A591-270EEA31A99E}"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D51D25B-5E9B-43BE-8240-6B508FD86E3A}" type="slidenum">
              <a:rPr lang="en-AU"/>
              <a:pPr>
                <a:defRPr/>
              </a:pPr>
              <a:t>‹#›</a:t>
            </a:fld>
            <a:endParaRPr lang="en-AU" dirty="0"/>
          </a:p>
        </p:txBody>
      </p:sp>
    </p:spTree>
    <p:extLst>
      <p:ext uri="{BB962C8B-B14F-4D97-AF65-F5344CB8AC3E}">
        <p14:creationId xmlns:p14="http://schemas.microsoft.com/office/powerpoint/2010/main" val="3022949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04C9BD3-95BE-4571-AF8F-9512F239E882}"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40C15F7-E07A-485F-A455-52C11316C2C6}" type="slidenum">
              <a:rPr lang="en-AU"/>
              <a:pPr>
                <a:defRPr/>
              </a:pPr>
              <a:t>‹#›</a:t>
            </a:fld>
            <a:endParaRPr lang="en-AU" dirty="0"/>
          </a:p>
        </p:txBody>
      </p:sp>
    </p:spTree>
    <p:extLst>
      <p:ext uri="{BB962C8B-B14F-4D97-AF65-F5344CB8AC3E}">
        <p14:creationId xmlns:p14="http://schemas.microsoft.com/office/powerpoint/2010/main" val="1396090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9BEFA8F-14E2-40FD-8B90-3C9FB99E940B}"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06325D-7FDC-4A55-BB8E-554FFFBD9B63}" type="slidenum">
              <a:rPr lang="en-AU"/>
              <a:pPr>
                <a:defRPr/>
              </a:pPr>
              <a:t>‹#›</a:t>
            </a:fld>
            <a:endParaRPr lang="en-AU" dirty="0"/>
          </a:p>
        </p:txBody>
      </p:sp>
    </p:spTree>
    <p:extLst>
      <p:ext uri="{BB962C8B-B14F-4D97-AF65-F5344CB8AC3E}">
        <p14:creationId xmlns:p14="http://schemas.microsoft.com/office/powerpoint/2010/main" val="3841801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4BE48A5-BCA4-4A2E-AF47-42A6CF8CE6C9}"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CC08626-5021-4514-9D67-3533FE286084}" type="slidenum">
              <a:rPr lang="en-AU"/>
              <a:pPr>
                <a:defRPr/>
              </a:pPr>
              <a:t>‹#›</a:t>
            </a:fld>
            <a:endParaRPr lang="en-AU" dirty="0"/>
          </a:p>
        </p:txBody>
      </p:sp>
    </p:spTree>
    <p:extLst>
      <p:ext uri="{BB962C8B-B14F-4D97-AF65-F5344CB8AC3E}">
        <p14:creationId xmlns:p14="http://schemas.microsoft.com/office/powerpoint/2010/main" val="2563732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79C960E-AF31-45FA-B3E0-824118E2AB19}"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5E2154-3996-4CD6-85B3-56FF6B54C296}" type="slidenum">
              <a:rPr lang="en-AU"/>
              <a:pPr>
                <a:defRPr/>
              </a:pPr>
              <a:t>‹#›</a:t>
            </a:fld>
            <a:endParaRPr lang="en-AU" dirty="0"/>
          </a:p>
        </p:txBody>
      </p:sp>
    </p:spTree>
    <p:extLst>
      <p:ext uri="{BB962C8B-B14F-4D97-AF65-F5344CB8AC3E}">
        <p14:creationId xmlns:p14="http://schemas.microsoft.com/office/powerpoint/2010/main" val="1731565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E7D8479-4F92-4903-A5E9-994FA97DB18D}"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266222-B77F-477B-8E99-1B843D7E95E1}" type="slidenum">
              <a:rPr lang="en-AU"/>
              <a:pPr>
                <a:defRPr/>
              </a:pPr>
              <a:t>‹#›</a:t>
            </a:fld>
            <a:endParaRPr lang="en-AU" dirty="0"/>
          </a:p>
        </p:txBody>
      </p:sp>
    </p:spTree>
    <p:extLst>
      <p:ext uri="{BB962C8B-B14F-4D97-AF65-F5344CB8AC3E}">
        <p14:creationId xmlns:p14="http://schemas.microsoft.com/office/powerpoint/2010/main" val="333853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8790215-6111-4ED9-957E-89702C9C369F}"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DD7D71-788D-477E-BCFD-DD02EDF920C2}" type="slidenum">
              <a:rPr lang="en-AU"/>
              <a:pPr>
                <a:defRPr/>
              </a:pPr>
              <a:t>‹#›</a:t>
            </a:fld>
            <a:endParaRPr lang="en-AU" dirty="0"/>
          </a:p>
        </p:txBody>
      </p:sp>
    </p:spTree>
    <p:extLst>
      <p:ext uri="{BB962C8B-B14F-4D97-AF65-F5344CB8AC3E}">
        <p14:creationId xmlns:p14="http://schemas.microsoft.com/office/powerpoint/2010/main" val="199453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22F784C-5A24-4A89-841A-ABC612547ADD}" type="datetime1">
              <a:rPr lang="en-US" smtClean="0"/>
              <a:pPr>
                <a:defRPr/>
              </a:pPr>
              <a:t>8/6/2020</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D3A77B5-06A9-44DF-A3C1-C776050B7578}" type="slidenum">
              <a:rPr lang="en-US"/>
              <a:pPr>
                <a:defRPr/>
              </a:pPr>
              <a:t>‹#›</a:t>
            </a:fld>
            <a:endParaRPr lang="en-US" dirty="0"/>
          </a:p>
        </p:txBody>
      </p:sp>
    </p:spTree>
    <p:extLst>
      <p:ext uri="{BB962C8B-B14F-4D97-AF65-F5344CB8AC3E}">
        <p14:creationId xmlns:p14="http://schemas.microsoft.com/office/powerpoint/2010/main" val="1492560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D48D060-181C-44AD-8C8B-CC1DB221551A}"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4603EF-E7E4-4C45-94BB-4C37F06FF2D7}" type="slidenum">
              <a:rPr lang="en-AU"/>
              <a:pPr>
                <a:defRPr/>
              </a:pPr>
              <a:t>‹#›</a:t>
            </a:fld>
            <a:endParaRPr lang="en-AU" dirty="0"/>
          </a:p>
        </p:txBody>
      </p:sp>
    </p:spTree>
    <p:extLst>
      <p:ext uri="{BB962C8B-B14F-4D97-AF65-F5344CB8AC3E}">
        <p14:creationId xmlns:p14="http://schemas.microsoft.com/office/powerpoint/2010/main" val="2853899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4D335AE-671F-46BC-BCE6-6D5CDD81F48D}"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FC3058F-A7F4-43BF-98D2-A64718C0725D}" type="slidenum">
              <a:rPr lang="en-AU"/>
              <a:pPr>
                <a:defRPr/>
              </a:pPr>
              <a:t>‹#›</a:t>
            </a:fld>
            <a:endParaRPr lang="en-AU" dirty="0"/>
          </a:p>
        </p:txBody>
      </p:sp>
    </p:spTree>
    <p:extLst>
      <p:ext uri="{BB962C8B-B14F-4D97-AF65-F5344CB8AC3E}">
        <p14:creationId xmlns:p14="http://schemas.microsoft.com/office/powerpoint/2010/main" val="4177360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4D7F736-37B3-4807-A826-DA949AB68B2B}"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DD77145-A0BE-42D4-BFD2-BBE9CFCC5737}" type="slidenum">
              <a:rPr lang="en-AU"/>
              <a:pPr>
                <a:defRPr/>
              </a:pPr>
              <a:t>‹#›</a:t>
            </a:fld>
            <a:endParaRPr lang="en-AU" dirty="0"/>
          </a:p>
        </p:txBody>
      </p:sp>
    </p:spTree>
    <p:extLst>
      <p:ext uri="{BB962C8B-B14F-4D97-AF65-F5344CB8AC3E}">
        <p14:creationId xmlns:p14="http://schemas.microsoft.com/office/powerpoint/2010/main" val="983500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2D9678C-569A-496C-BC4C-B554154D5289}"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890DBB-C54E-4627-BC2C-AC2E6C33BFDA}" type="slidenum">
              <a:rPr lang="en-AU"/>
              <a:pPr>
                <a:defRPr/>
              </a:pPr>
              <a:t>‹#›</a:t>
            </a:fld>
            <a:endParaRPr lang="en-AU" dirty="0"/>
          </a:p>
        </p:txBody>
      </p:sp>
    </p:spTree>
    <p:extLst>
      <p:ext uri="{BB962C8B-B14F-4D97-AF65-F5344CB8AC3E}">
        <p14:creationId xmlns:p14="http://schemas.microsoft.com/office/powerpoint/2010/main" val="1747498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D8D14BE-D357-4258-B575-2D052AA06BB4}"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B5A1C1-EC1B-42FB-B665-43E0467C9450}" type="slidenum">
              <a:rPr lang="en-AU"/>
              <a:pPr>
                <a:defRPr/>
              </a:pPr>
              <a:t>‹#›</a:t>
            </a:fld>
            <a:endParaRPr lang="en-AU" dirty="0"/>
          </a:p>
        </p:txBody>
      </p:sp>
    </p:spTree>
    <p:extLst>
      <p:ext uri="{BB962C8B-B14F-4D97-AF65-F5344CB8AC3E}">
        <p14:creationId xmlns:p14="http://schemas.microsoft.com/office/powerpoint/2010/main" val="3463133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FDDF6B5-E31D-4A1C-AF2B-D4F719AEF7CD}"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12B818-A3FD-483D-BAD4-908C294B1CFC}" type="slidenum">
              <a:rPr lang="en-AU"/>
              <a:pPr>
                <a:defRPr/>
              </a:pPr>
              <a:t>‹#›</a:t>
            </a:fld>
            <a:endParaRPr lang="en-AU" dirty="0"/>
          </a:p>
        </p:txBody>
      </p:sp>
    </p:spTree>
    <p:extLst>
      <p:ext uri="{BB962C8B-B14F-4D97-AF65-F5344CB8AC3E}">
        <p14:creationId xmlns:p14="http://schemas.microsoft.com/office/powerpoint/2010/main" val="3939177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4B4E32B-B907-4DBF-A68E-8A92226AFB51}"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17A581-E5D5-4A61-B2C3-03A41CA21FB6}" type="slidenum">
              <a:rPr lang="en-AU"/>
              <a:pPr>
                <a:defRPr/>
              </a:pPr>
              <a:t>‹#›</a:t>
            </a:fld>
            <a:endParaRPr lang="en-AU" dirty="0"/>
          </a:p>
        </p:txBody>
      </p:sp>
    </p:spTree>
    <p:extLst>
      <p:ext uri="{BB962C8B-B14F-4D97-AF65-F5344CB8AC3E}">
        <p14:creationId xmlns:p14="http://schemas.microsoft.com/office/powerpoint/2010/main" val="2423152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F6037A2-ECDD-40CE-9920-399EEF72E56D}"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B6AEDF1-EC88-4A27-AE5D-886EA8F2A187}" type="slidenum">
              <a:rPr lang="en-AU"/>
              <a:pPr>
                <a:defRPr/>
              </a:pPr>
              <a:t>‹#›</a:t>
            </a:fld>
            <a:endParaRPr lang="en-AU" dirty="0"/>
          </a:p>
        </p:txBody>
      </p:sp>
    </p:spTree>
    <p:extLst>
      <p:ext uri="{BB962C8B-B14F-4D97-AF65-F5344CB8AC3E}">
        <p14:creationId xmlns:p14="http://schemas.microsoft.com/office/powerpoint/2010/main" val="440758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8CF7D17-8073-46D6-80C8-797D05A47AE5}"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FF3712-DE66-446C-893C-7EF8457E0846}" type="slidenum">
              <a:rPr lang="en-AU"/>
              <a:pPr>
                <a:defRPr/>
              </a:pPr>
              <a:t>‹#›</a:t>
            </a:fld>
            <a:endParaRPr lang="en-AU" dirty="0"/>
          </a:p>
        </p:txBody>
      </p:sp>
    </p:spTree>
    <p:extLst>
      <p:ext uri="{BB962C8B-B14F-4D97-AF65-F5344CB8AC3E}">
        <p14:creationId xmlns:p14="http://schemas.microsoft.com/office/powerpoint/2010/main" val="2693207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99B6B8F-ACDB-4B5B-9477-C42E5A808ED5}"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C44D07-4CAC-4A66-9C5D-FA79FB201A2C}" type="slidenum">
              <a:rPr lang="en-AU"/>
              <a:pPr>
                <a:defRPr/>
              </a:pPr>
              <a:t>‹#›</a:t>
            </a:fld>
            <a:endParaRPr lang="en-AU" dirty="0"/>
          </a:p>
        </p:txBody>
      </p:sp>
    </p:spTree>
    <p:extLst>
      <p:ext uri="{BB962C8B-B14F-4D97-AF65-F5344CB8AC3E}">
        <p14:creationId xmlns:p14="http://schemas.microsoft.com/office/powerpoint/2010/main" val="311425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7CDBCF-AAF2-4E63-8F8F-D2F9791E021F}" type="datetime1">
              <a:rPr lang="en-US" smtClean="0"/>
              <a:pPr>
                <a:defRPr/>
              </a:pPr>
              <a:t>8/6/2020</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D250F0-3CF6-480C-B52E-07295659144B}" type="slidenum">
              <a:rPr lang="en-US"/>
              <a:pPr>
                <a:defRPr/>
              </a:pPr>
              <a:t>‹#›</a:t>
            </a:fld>
            <a:endParaRPr lang="en-US" dirty="0"/>
          </a:p>
        </p:txBody>
      </p:sp>
    </p:spTree>
    <p:extLst>
      <p:ext uri="{BB962C8B-B14F-4D97-AF65-F5344CB8AC3E}">
        <p14:creationId xmlns:p14="http://schemas.microsoft.com/office/powerpoint/2010/main" val="6515320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417FD03-8712-4251-B027-B2B6AA79337F}"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E977C51-D37A-4D92-BFD6-290B671FECB9}" type="slidenum">
              <a:rPr lang="en-AU"/>
              <a:pPr>
                <a:defRPr/>
              </a:pPr>
              <a:t>‹#›</a:t>
            </a:fld>
            <a:endParaRPr lang="en-AU" dirty="0"/>
          </a:p>
        </p:txBody>
      </p:sp>
    </p:spTree>
    <p:extLst>
      <p:ext uri="{BB962C8B-B14F-4D97-AF65-F5344CB8AC3E}">
        <p14:creationId xmlns:p14="http://schemas.microsoft.com/office/powerpoint/2010/main" val="3198603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B5008DE-143F-48B0-93D7-89477E05561E}"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8126EA-13C3-41BE-8B26-47EE1151CE01}" type="slidenum">
              <a:rPr lang="en-AU"/>
              <a:pPr>
                <a:defRPr/>
              </a:pPr>
              <a:t>‹#›</a:t>
            </a:fld>
            <a:endParaRPr lang="en-AU" dirty="0"/>
          </a:p>
        </p:txBody>
      </p:sp>
    </p:spTree>
    <p:extLst>
      <p:ext uri="{BB962C8B-B14F-4D97-AF65-F5344CB8AC3E}">
        <p14:creationId xmlns:p14="http://schemas.microsoft.com/office/powerpoint/2010/main" val="171838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8E2786B-29DE-4F7C-B5C4-F108A0E59B6D}"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5AD1F0-FAC6-411A-A384-D0C1DD56159C}" type="slidenum">
              <a:rPr lang="en-AU"/>
              <a:pPr>
                <a:defRPr/>
              </a:pPr>
              <a:t>‹#›</a:t>
            </a:fld>
            <a:endParaRPr lang="en-AU" dirty="0"/>
          </a:p>
        </p:txBody>
      </p:sp>
    </p:spTree>
    <p:extLst>
      <p:ext uri="{BB962C8B-B14F-4D97-AF65-F5344CB8AC3E}">
        <p14:creationId xmlns:p14="http://schemas.microsoft.com/office/powerpoint/2010/main" val="118388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371601A-69E4-40F2-B37D-BC2DBB78FF6E}"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395FA35-2C8B-4450-86BB-EA0C99C49639}" type="slidenum">
              <a:rPr lang="en-AU"/>
              <a:pPr>
                <a:defRPr/>
              </a:pPr>
              <a:t>‹#›</a:t>
            </a:fld>
            <a:endParaRPr lang="en-AU" dirty="0"/>
          </a:p>
        </p:txBody>
      </p:sp>
    </p:spTree>
    <p:extLst>
      <p:ext uri="{BB962C8B-B14F-4D97-AF65-F5344CB8AC3E}">
        <p14:creationId xmlns:p14="http://schemas.microsoft.com/office/powerpoint/2010/main" val="19143856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A23848-1438-46A6-B183-B4E537892B8E}"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8BAD778-E3C2-4823-B9A4-00140E727888}" type="slidenum">
              <a:rPr lang="en-AU"/>
              <a:pPr>
                <a:defRPr/>
              </a:pPr>
              <a:t>‹#›</a:t>
            </a:fld>
            <a:endParaRPr lang="en-AU" dirty="0"/>
          </a:p>
        </p:txBody>
      </p:sp>
    </p:spTree>
    <p:extLst>
      <p:ext uri="{BB962C8B-B14F-4D97-AF65-F5344CB8AC3E}">
        <p14:creationId xmlns:p14="http://schemas.microsoft.com/office/powerpoint/2010/main" val="1046245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8C31AA-B193-4F6A-88B0-6975F68FE240}"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CA83D3-CCCE-4B9B-800A-CDABE11F7D06}" type="slidenum">
              <a:rPr lang="en-AU"/>
              <a:pPr>
                <a:defRPr/>
              </a:pPr>
              <a:t>‹#›</a:t>
            </a:fld>
            <a:endParaRPr lang="en-AU" dirty="0"/>
          </a:p>
        </p:txBody>
      </p:sp>
    </p:spTree>
    <p:extLst>
      <p:ext uri="{BB962C8B-B14F-4D97-AF65-F5344CB8AC3E}">
        <p14:creationId xmlns:p14="http://schemas.microsoft.com/office/powerpoint/2010/main" val="3379938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D2054FE-44A6-4C94-9C70-69B007119B63}"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DEDFA0-75D0-40A2-B17F-5ABD10CF9F89}" type="slidenum">
              <a:rPr lang="en-AU"/>
              <a:pPr>
                <a:defRPr/>
              </a:pPr>
              <a:t>‹#›</a:t>
            </a:fld>
            <a:endParaRPr lang="en-AU" dirty="0"/>
          </a:p>
        </p:txBody>
      </p:sp>
    </p:spTree>
    <p:extLst>
      <p:ext uri="{BB962C8B-B14F-4D97-AF65-F5344CB8AC3E}">
        <p14:creationId xmlns:p14="http://schemas.microsoft.com/office/powerpoint/2010/main" val="533492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92876DA-E67D-4D32-9B58-7B8FEE34B004}"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B044488-0914-470D-AAAC-1E75C77CC01C}" type="slidenum">
              <a:rPr lang="en-AU"/>
              <a:pPr>
                <a:defRPr/>
              </a:pPr>
              <a:t>‹#›</a:t>
            </a:fld>
            <a:endParaRPr lang="en-AU" dirty="0"/>
          </a:p>
        </p:txBody>
      </p:sp>
    </p:spTree>
    <p:extLst>
      <p:ext uri="{BB962C8B-B14F-4D97-AF65-F5344CB8AC3E}">
        <p14:creationId xmlns:p14="http://schemas.microsoft.com/office/powerpoint/2010/main" val="3803295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96D231-06E8-4A0A-A75D-18DA0740816B}"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3BED068-0F9B-4390-970D-AABAAD0321FD}" type="slidenum">
              <a:rPr lang="en-AU"/>
              <a:pPr>
                <a:defRPr/>
              </a:pPr>
              <a:t>‹#›</a:t>
            </a:fld>
            <a:endParaRPr lang="en-AU" dirty="0"/>
          </a:p>
        </p:txBody>
      </p:sp>
    </p:spTree>
    <p:extLst>
      <p:ext uri="{BB962C8B-B14F-4D97-AF65-F5344CB8AC3E}">
        <p14:creationId xmlns:p14="http://schemas.microsoft.com/office/powerpoint/2010/main" val="3101581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30DAC69-6DAA-4C03-91EE-FC0DCEF1D43D}"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EBD521-A824-4E94-8C19-FF3BC999A6AE}" type="slidenum">
              <a:rPr lang="en-AU"/>
              <a:pPr>
                <a:defRPr/>
              </a:pPr>
              <a:t>‹#›</a:t>
            </a:fld>
            <a:endParaRPr lang="en-AU" dirty="0"/>
          </a:p>
        </p:txBody>
      </p:sp>
    </p:spTree>
    <p:extLst>
      <p:ext uri="{BB962C8B-B14F-4D97-AF65-F5344CB8AC3E}">
        <p14:creationId xmlns:p14="http://schemas.microsoft.com/office/powerpoint/2010/main" val="26318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0D8907-4977-4BF4-9FE8-6810A8A1FF10}" type="datetime1">
              <a:rPr lang="en-US" smtClean="0"/>
              <a:pPr>
                <a:defRPr/>
              </a:pPr>
              <a:t>8/6/2020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6B6DE63-9871-4E63-A16A-4F012F81A15D}" type="slidenum">
              <a:rPr lang="en-US"/>
              <a:pPr>
                <a:defRPr/>
              </a:pPr>
              <a:t>‹#›</a:t>
            </a:fld>
            <a:endParaRPr lang="en-US" dirty="0"/>
          </a:p>
        </p:txBody>
      </p:sp>
    </p:spTree>
    <p:extLst>
      <p:ext uri="{BB962C8B-B14F-4D97-AF65-F5344CB8AC3E}">
        <p14:creationId xmlns:p14="http://schemas.microsoft.com/office/powerpoint/2010/main" val="2872726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219D13B-89AE-4989-A865-4519B9E89279}"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A33218-C0C2-4161-BB84-3EC2872E891A}" type="slidenum">
              <a:rPr lang="en-AU"/>
              <a:pPr>
                <a:defRPr/>
              </a:pPr>
              <a:t>‹#›</a:t>
            </a:fld>
            <a:endParaRPr lang="en-AU" dirty="0"/>
          </a:p>
        </p:txBody>
      </p:sp>
    </p:spTree>
    <p:extLst>
      <p:ext uri="{BB962C8B-B14F-4D97-AF65-F5344CB8AC3E}">
        <p14:creationId xmlns:p14="http://schemas.microsoft.com/office/powerpoint/2010/main" val="2228813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941CC6-BDD7-4D94-9776-8714E64BC857}"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4534DE-B515-4A58-BDDC-6500D59D30F4}" type="slidenum">
              <a:rPr lang="en-AU"/>
              <a:pPr>
                <a:defRPr/>
              </a:pPr>
              <a:t>‹#›</a:t>
            </a:fld>
            <a:endParaRPr lang="en-AU" dirty="0"/>
          </a:p>
        </p:txBody>
      </p:sp>
    </p:spTree>
    <p:extLst>
      <p:ext uri="{BB962C8B-B14F-4D97-AF65-F5344CB8AC3E}">
        <p14:creationId xmlns:p14="http://schemas.microsoft.com/office/powerpoint/2010/main" val="1293904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F95A09-CB0A-4AE9-AD93-52100AEB1CAF}"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D5614E-35D0-4E69-AEF6-A7C5DB5EAFFD}" type="slidenum">
              <a:rPr lang="en-AU"/>
              <a:pPr>
                <a:defRPr/>
              </a:pPr>
              <a:t>‹#›</a:t>
            </a:fld>
            <a:endParaRPr lang="en-AU" dirty="0"/>
          </a:p>
        </p:txBody>
      </p:sp>
    </p:spTree>
    <p:extLst>
      <p:ext uri="{BB962C8B-B14F-4D97-AF65-F5344CB8AC3E}">
        <p14:creationId xmlns:p14="http://schemas.microsoft.com/office/powerpoint/2010/main" val="2995100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505A397-545F-4431-A41C-44F85D65F646}"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C84440-4735-4CAC-9E54-383BC607BA6D}" type="slidenum">
              <a:rPr lang="en-AU"/>
              <a:pPr>
                <a:defRPr/>
              </a:pPr>
              <a:t>‹#›</a:t>
            </a:fld>
            <a:endParaRPr lang="en-AU" dirty="0"/>
          </a:p>
        </p:txBody>
      </p:sp>
    </p:spTree>
    <p:extLst>
      <p:ext uri="{BB962C8B-B14F-4D97-AF65-F5344CB8AC3E}">
        <p14:creationId xmlns:p14="http://schemas.microsoft.com/office/powerpoint/2010/main" val="17365228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B72F65-05DD-4709-BB06-EEFFC081A79D}"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FFA4765-5D3D-49C1-8D8B-A2EC96D3C224}" type="slidenum">
              <a:rPr lang="en-AU"/>
              <a:pPr>
                <a:defRPr/>
              </a:pPr>
              <a:t>‹#›</a:t>
            </a:fld>
            <a:endParaRPr lang="en-AU" dirty="0"/>
          </a:p>
        </p:txBody>
      </p:sp>
    </p:spTree>
    <p:extLst>
      <p:ext uri="{BB962C8B-B14F-4D97-AF65-F5344CB8AC3E}">
        <p14:creationId xmlns:p14="http://schemas.microsoft.com/office/powerpoint/2010/main" val="26976467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AA1988-31FD-4E98-B5B9-9E8C3B854769}"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9C2D8B7-1293-4537-BA42-9BE40087490C}" type="slidenum">
              <a:rPr lang="en-AU"/>
              <a:pPr>
                <a:defRPr/>
              </a:pPr>
              <a:t>‹#›</a:t>
            </a:fld>
            <a:endParaRPr lang="en-AU" dirty="0"/>
          </a:p>
        </p:txBody>
      </p:sp>
    </p:spTree>
    <p:extLst>
      <p:ext uri="{BB962C8B-B14F-4D97-AF65-F5344CB8AC3E}">
        <p14:creationId xmlns:p14="http://schemas.microsoft.com/office/powerpoint/2010/main" val="4001309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9508583-1FB8-403D-82C2-00BCD8B421BC}"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788B395-CC9E-4343-A0AC-E88A2717D8EF}" type="slidenum">
              <a:rPr lang="en-AU"/>
              <a:pPr>
                <a:defRPr/>
              </a:pPr>
              <a:t>‹#›</a:t>
            </a:fld>
            <a:endParaRPr lang="en-AU" dirty="0"/>
          </a:p>
        </p:txBody>
      </p:sp>
    </p:spTree>
    <p:extLst>
      <p:ext uri="{BB962C8B-B14F-4D97-AF65-F5344CB8AC3E}">
        <p14:creationId xmlns:p14="http://schemas.microsoft.com/office/powerpoint/2010/main" val="3135401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FB543A-771F-420B-A7EA-07F1BAD645DF}"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2F5171-08A1-45F2-A489-E3E970D5D272}" type="slidenum">
              <a:rPr lang="en-AU"/>
              <a:pPr>
                <a:defRPr/>
              </a:pPr>
              <a:t>‹#›</a:t>
            </a:fld>
            <a:endParaRPr lang="en-AU" dirty="0"/>
          </a:p>
        </p:txBody>
      </p:sp>
    </p:spTree>
    <p:extLst>
      <p:ext uri="{BB962C8B-B14F-4D97-AF65-F5344CB8AC3E}">
        <p14:creationId xmlns:p14="http://schemas.microsoft.com/office/powerpoint/2010/main" val="892000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ACB3575-A0EB-4578-9D3C-C737A423862B}"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64BAB0C-DECA-46BE-84A3-298DDFF0B805}" type="slidenum">
              <a:rPr lang="en-AU"/>
              <a:pPr>
                <a:defRPr/>
              </a:pPr>
              <a:t>‹#›</a:t>
            </a:fld>
            <a:endParaRPr lang="en-AU" dirty="0"/>
          </a:p>
        </p:txBody>
      </p:sp>
    </p:spTree>
    <p:extLst>
      <p:ext uri="{BB962C8B-B14F-4D97-AF65-F5344CB8AC3E}">
        <p14:creationId xmlns:p14="http://schemas.microsoft.com/office/powerpoint/2010/main" val="5461028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026869E-D0A0-4DBA-979E-BDABD7529F54}"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55E43C3-0602-4466-AEE9-9A8DB4C68735}" type="slidenum">
              <a:rPr lang="en-AU"/>
              <a:pPr>
                <a:defRPr/>
              </a:pPr>
              <a:t>‹#›</a:t>
            </a:fld>
            <a:endParaRPr lang="en-AU" dirty="0"/>
          </a:p>
        </p:txBody>
      </p:sp>
    </p:spTree>
    <p:extLst>
      <p:ext uri="{BB962C8B-B14F-4D97-AF65-F5344CB8AC3E}">
        <p14:creationId xmlns:p14="http://schemas.microsoft.com/office/powerpoint/2010/main" val="41415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B05471E-3DC4-4C54-A77C-9FA7B9C271C1}" type="datetime1">
              <a:rPr lang="en-US" smtClean="0"/>
              <a:pPr>
                <a:defRPr/>
              </a:pPr>
              <a:t>8/6/2020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1C02D4-A6D8-4882-A737-CCD2260A4557}" type="slidenum">
              <a:rPr lang="en-US"/>
              <a:pPr>
                <a:defRPr/>
              </a:pPr>
              <a:t>‹#›</a:t>
            </a:fld>
            <a:endParaRPr lang="en-US" dirty="0"/>
          </a:p>
        </p:txBody>
      </p:sp>
    </p:spTree>
    <p:extLst>
      <p:ext uri="{BB962C8B-B14F-4D97-AF65-F5344CB8AC3E}">
        <p14:creationId xmlns:p14="http://schemas.microsoft.com/office/powerpoint/2010/main" val="21538110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7AD6922-5BD3-43C8-B424-2B740BD2F0AD}"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116D4D-DB49-4B15-B7B0-9B604893195A}" type="slidenum">
              <a:rPr lang="en-AU"/>
              <a:pPr>
                <a:defRPr/>
              </a:pPr>
              <a:t>‹#›</a:t>
            </a:fld>
            <a:endParaRPr lang="en-AU" dirty="0"/>
          </a:p>
        </p:txBody>
      </p:sp>
    </p:spTree>
    <p:extLst>
      <p:ext uri="{BB962C8B-B14F-4D97-AF65-F5344CB8AC3E}">
        <p14:creationId xmlns:p14="http://schemas.microsoft.com/office/powerpoint/2010/main" val="2551122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97A2C8-6444-491F-87F0-0D3B3C9C3E0B}"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7F326F-2938-4528-8590-0928F179C706}" type="slidenum">
              <a:rPr lang="en-AU"/>
              <a:pPr>
                <a:defRPr/>
              </a:pPr>
              <a:t>‹#›</a:t>
            </a:fld>
            <a:endParaRPr lang="en-AU" dirty="0"/>
          </a:p>
        </p:txBody>
      </p:sp>
    </p:spTree>
    <p:extLst>
      <p:ext uri="{BB962C8B-B14F-4D97-AF65-F5344CB8AC3E}">
        <p14:creationId xmlns:p14="http://schemas.microsoft.com/office/powerpoint/2010/main" val="7029582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3883EA5-1A18-4592-8AF4-FCFD89BFEC6B}" type="datetime1">
              <a:rPr lang="en-US" smtClean="0"/>
              <a:pPr>
                <a:defRPr/>
              </a:pPr>
              <a:t>8/6/2020</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FF2B6C8-D6AB-41F0-9490-F7FCEF4465C2}" type="slidenum">
              <a:rPr lang="en-AU"/>
              <a:pPr>
                <a:defRPr/>
              </a:pPr>
              <a:t>‹#›</a:t>
            </a:fld>
            <a:endParaRPr lang="en-AU" dirty="0"/>
          </a:p>
        </p:txBody>
      </p:sp>
    </p:spTree>
    <p:extLst>
      <p:ext uri="{BB962C8B-B14F-4D97-AF65-F5344CB8AC3E}">
        <p14:creationId xmlns:p14="http://schemas.microsoft.com/office/powerpoint/2010/main" val="2290532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C0C32E-6BD7-4872-AB8E-D86DB52CE13D}" type="datetime1">
              <a:rPr lang="en-US" smtClean="0"/>
              <a:pPr>
                <a:defRPr/>
              </a:pPr>
              <a:t>8/6/2020</a:t>
            </a:fld>
            <a:endParaRPr lang="en-AU"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0423AE-2996-4398-9E67-2383436D2F9F}" type="slidenum">
              <a:rPr lang="en-AU"/>
              <a:pPr>
                <a:defRPr/>
              </a:pPr>
              <a:t>‹#›</a:t>
            </a:fld>
            <a:endParaRPr lang="en-AU" dirty="0"/>
          </a:p>
        </p:txBody>
      </p:sp>
    </p:spTree>
    <p:extLst>
      <p:ext uri="{BB962C8B-B14F-4D97-AF65-F5344CB8AC3E}">
        <p14:creationId xmlns:p14="http://schemas.microsoft.com/office/powerpoint/2010/main" val="2591519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AADE5D4-5778-47EB-B640-CF5794E55030}" type="datetime1">
              <a:rPr lang="en-US" smtClean="0"/>
              <a:pPr>
                <a:defRPr/>
              </a:pPr>
              <a:t>8/6/2020</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9F96FC-7EBC-4464-B013-9C47BD7D832C}" type="slidenum">
              <a:rPr lang="en-AU"/>
              <a:pPr>
                <a:defRPr/>
              </a:pPr>
              <a:t>‹#›</a:t>
            </a:fld>
            <a:endParaRPr lang="en-AU" dirty="0"/>
          </a:p>
        </p:txBody>
      </p:sp>
    </p:spTree>
    <p:extLst>
      <p:ext uri="{BB962C8B-B14F-4D97-AF65-F5344CB8AC3E}">
        <p14:creationId xmlns:p14="http://schemas.microsoft.com/office/powerpoint/2010/main" val="34160597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CD72A28-3A87-4349-9E76-A5DF9F6805F1}"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6FD67B-09CB-41F7-808C-49681D9CDA88}" type="slidenum">
              <a:rPr lang="en-AU"/>
              <a:pPr>
                <a:defRPr/>
              </a:pPr>
              <a:t>‹#›</a:t>
            </a:fld>
            <a:endParaRPr lang="en-AU" dirty="0"/>
          </a:p>
        </p:txBody>
      </p:sp>
    </p:spTree>
    <p:extLst>
      <p:ext uri="{BB962C8B-B14F-4D97-AF65-F5344CB8AC3E}">
        <p14:creationId xmlns:p14="http://schemas.microsoft.com/office/powerpoint/2010/main" val="108772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0135447-CC7E-4F33-BD05-7F67206F6089}" type="datetime1">
              <a:rPr lang="en-US" smtClean="0"/>
              <a:pPr>
                <a:defRPr/>
              </a:pPr>
              <a:t>8/6/2020</a:t>
            </a:fld>
            <a:endParaRPr lang="en-AU"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D8200B-393A-49B3-937B-09B8D6734448}" type="slidenum">
              <a:rPr lang="en-AU"/>
              <a:pPr>
                <a:defRPr/>
              </a:pPr>
              <a:t>‹#›</a:t>
            </a:fld>
            <a:endParaRPr lang="en-AU" dirty="0"/>
          </a:p>
        </p:txBody>
      </p:sp>
    </p:spTree>
    <p:extLst>
      <p:ext uri="{BB962C8B-B14F-4D97-AF65-F5344CB8AC3E}">
        <p14:creationId xmlns:p14="http://schemas.microsoft.com/office/powerpoint/2010/main" val="3957197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09A8A19-F2D6-4D2B-A564-754A560CD83B}"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844760-C13F-494E-B8DC-51C2F293B298}" type="slidenum">
              <a:rPr lang="en-AU"/>
              <a:pPr>
                <a:defRPr/>
              </a:pPr>
              <a:t>‹#›</a:t>
            </a:fld>
            <a:endParaRPr lang="en-AU" dirty="0"/>
          </a:p>
        </p:txBody>
      </p:sp>
    </p:spTree>
    <p:extLst>
      <p:ext uri="{BB962C8B-B14F-4D97-AF65-F5344CB8AC3E}">
        <p14:creationId xmlns:p14="http://schemas.microsoft.com/office/powerpoint/2010/main" val="23909448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E90A95-AEFE-46A5-919B-A4FADD08EC35}" type="datetime1">
              <a:rPr lang="en-US" smtClean="0"/>
              <a:pPr>
                <a:defRPr/>
              </a:pPr>
              <a:t>8/6/2020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923BED-42F5-44A9-94F7-9FF0FC3BB036}" type="slidenum">
              <a:rPr lang="en-AU"/>
              <a:pPr>
                <a:defRPr/>
              </a:pPr>
              <a:t>‹#›</a:t>
            </a:fld>
            <a:endParaRPr lang="en-AU" dirty="0"/>
          </a:p>
        </p:txBody>
      </p:sp>
    </p:spTree>
    <p:extLst>
      <p:ext uri="{BB962C8B-B14F-4D97-AF65-F5344CB8AC3E}">
        <p14:creationId xmlns:p14="http://schemas.microsoft.com/office/powerpoint/2010/main" val="1433157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500EFE57-9DDE-42F0-BC2A-F7F337578641}"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831C51-8239-4B7A-B768-B8F4A0CD37E5}" type="slidenum">
              <a:rPr lang="en-AU"/>
              <a:pPr>
                <a:defRPr/>
              </a:pPr>
              <a:t>‹#›</a:t>
            </a:fld>
            <a:endParaRPr lang="en-AU" dirty="0"/>
          </a:p>
        </p:txBody>
      </p:sp>
    </p:spTree>
    <p:extLst>
      <p:ext uri="{BB962C8B-B14F-4D97-AF65-F5344CB8AC3E}">
        <p14:creationId xmlns:p14="http://schemas.microsoft.com/office/powerpoint/2010/main" val="168919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E0C674C-B6B9-4E5B-A48F-C44C04690D62}" type="datetime1">
              <a:rPr lang="en-US" smtClean="0"/>
              <a:pPr>
                <a:defRPr/>
              </a:pPr>
              <a:t>8/6/2020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C4A37F-38E1-4284-AA9D-B5743A1663A9}" type="slidenum">
              <a:rPr lang="en-US"/>
              <a:pPr>
                <a:defRPr/>
              </a:pPr>
              <a:t>‹#›</a:t>
            </a:fld>
            <a:endParaRPr lang="en-US" dirty="0"/>
          </a:p>
        </p:txBody>
      </p:sp>
    </p:spTree>
    <p:extLst>
      <p:ext uri="{BB962C8B-B14F-4D97-AF65-F5344CB8AC3E}">
        <p14:creationId xmlns:p14="http://schemas.microsoft.com/office/powerpoint/2010/main" val="13221150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BA3EB03C-AE5F-4DC8-95D0-30ACBE9EDEB5}"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4BDA65-E141-4C9E-AC73-44E42031FF53}" type="slidenum">
              <a:rPr lang="en-AU"/>
              <a:pPr>
                <a:defRPr/>
              </a:pPr>
              <a:t>‹#›</a:t>
            </a:fld>
            <a:endParaRPr lang="en-AU" dirty="0"/>
          </a:p>
        </p:txBody>
      </p:sp>
    </p:spTree>
    <p:extLst>
      <p:ext uri="{BB962C8B-B14F-4D97-AF65-F5344CB8AC3E}">
        <p14:creationId xmlns:p14="http://schemas.microsoft.com/office/powerpoint/2010/main" val="2176502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77793AB-44BB-411B-87A6-DEFBC822E78A}"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A6BC9A-D76B-4903-8C18-248160D231BE}" type="slidenum">
              <a:rPr lang="en-AU"/>
              <a:pPr>
                <a:defRPr/>
              </a:pPr>
              <a:t>‹#›</a:t>
            </a:fld>
            <a:endParaRPr lang="en-AU" dirty="0"/>
          </a:p>
        </p:txBody>
      </p:sp>
    </p:spTree>
    <p:extLst>
      <p:ext uri="{BB962C8B-B14F-4D97-AF65-F5344CB8AC3E}">
        <p14:creationId xmlns:p14="http://schemas.microsoft.com/office/powerpoint/2010/main" val="1514971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6F6BEDD7-96BF-49A6-9FF2-458D9341E3DB}"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6E88A4-0B9E-407D-BAAA-F07D727C354A}" type="slidenum">
              <a:rPr lang="en-AU"/>
              <a:pPr>
                <a:defRPr/>
              </a:pPr>
              <a:t>‹#›</a:t>
            </a:fld>
            <a:endParaRPr lang="en-AU" dirty="0"/>
          </a:p>
        </p:txBody>
      </p:sp>
    </p:spTree>
    <p:extLst>
      <p:ext uri="{BB962C8B-B14F-4D97-AF65-F5344CB8AC3E}">
        <p14:creationId xmlns:p14="http://schemas.microsoft.com/office/powerpoint/2010/main" val="25483498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91EE0369-2264-45D0-9813-FB9A81B72AC8}" type="datetime1">
              <a:rPr lang="en-US" smtClean="0"/>
              <a:pPr>
                <a:defRPr/>
              </a:pPr>
              <a:t>8/6/2020</a:t>
            </a:fld>
            <a:endParaRPr lang="en-AU"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CCDAE9C-8762-4D6F-B8C1-7E82FFF848F9}" type="slidenum">
              <a:rPr lang="en-AU"/>
              <a:pPr>
                <a:defRPr/>
              </a:pPr>
              <a:t>‹#›</a:t>
            </a:fld>
            <a:endParaRPr lang="en-AU" dirty="0"/>
          </a:p>
        </p:txBody>
      </p:sp>
    </p:spTree>
    <p:extLst>
      <p:ext uri="{BB962C8B-B14F-4D97-AF65-F5344CB8AC3E}">
        <p14:creationId xmlns:p14="http://schemas.microsoft.com/office/powerpoint/2010/main" val="2754395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441B4674-3312-42CF-8382-D490E4095004}" type="datetime1">
              <a:rPr lang="en-US" smtClean="0"/>
              <a:pPr>
                <a:defRPr/>
              </a:pPr>
              <a:t>8/6/2020</a:t>
            </a:fld>
            <a:endParaRPr lang="en-AU"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A709664-3FBC-4BC3-AC0E-F87FB9CD57F6}" type="slidenum">
              <a:rPr lang="en-AU"/>
              <a:pPr>
                <a:defRPr/>
              </a:pPr>
              <a:t>‹#›</a:t>
            </a:fld>
            <a:endParaRPr lang="en-AU" dirty="0"/>
          </a:p>
        </p:txBody>
      </p:sp>
    </p:spTree>
    <p:extLst>
      <p:ext uri="{BB962C8B-B14F-4D97-AF65-F5344CB8AC3E}">
        <p14:creationId xmlns:p14="http://schemas.microsoft.com/office/powerpoint/2010/main" val="1475548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2CD838-064B-479D-B55D-8E5C5FF65D20}" type="datetime1">
              <a:rPr lang="en-US" smtClean="0"/>
              <a:pPr>
                <a:defRPr/>
              </a:pPr>
              <a:t>8/6/2020</a:t>
            </a:fld>
            <a:endParaRPr lang="en-AU"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7C39449-7072-4E67-B2D8-8F85FDD44D78}" type="slidenum">
              <a:rPr lang="en-AU"/>
              <a:pPr>
                <a:defRPr/>
              </a:pPr>
              <a:t>‹#›</a:t>
            </a:fld>
            <a:endParaRPr lang="en-AU" dirty="0"/>
          </a:p>
        </p:txBody>
      </p:sp>
    </p:spTree>
    <p:extLst>
      <p:ext uri="{BB962C8B-B14F-4D97-AF65-F5344CB8AC3E}">
        <p14:creationId xmlns:p14="http://schemas.microsoft.com/office/powerpoint/2010/main" val="29649024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2F25BB-F4FF-41A6-B266-7FCCD5461D88}"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FCAAA7-2D49-4973-8F40-11C716C4E62C}" type="slidenum">
              <a:rPr lang="en-AU"/>
              <a:pPr>
                <a:defRPr/>
              </a:pPr>
              <a:t>‹#›</a:t>
            </a:fld>
            <a:endParaRPr lang="en-AU" dirty="0"/>
          </a:p>
        </p:txBody>
      </p:sp>
    </p:spTree>
    <p:extLst>
      <p:ext uri="{BB962C8B-B14F-4D97-AF65-F5344CB8AC3E}">
        <p14:creationId xmlns:p14="http://schemas.microsoft.com/office/powerpoint/2010/main" val="1223052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71056B0-80CE-42F5-9F05-0229B626F8BB}" type="datetime1">
              <a:rPr lang="en-US" smtClean="0"/>
              <a:pPr>
                <a:defRPr/>
              </a:pPr>
              <a:t>8/6/2020</a:t>
            </a:fld>
            <a:endParaRPr lang="en-AU"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496811-8F22-451D-8D9C-7A57C4820754}" type="slidenum">
              <a:rPr lang="en-AU"/>
              <a:pPr>
                <a:defRPr/>
              </a:pPr>
              <a:t>‹#›</a:t>
            </a:fld>
            <a:endParaRPr lang="en-AU" dirty="0"/>
          </a:p>
        </p:txBody>
      </p:sp>
    </p:spTree>
    <p:extLst>
      <p:ext uri="{BB962C8B-B14F-4D97-AF65-F5344CB8AC3E}">
        <p14:creationId xmlns:p14="http://schemas.microsoft.com/office/powerpoint/2010/main" val="3575921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95970CCE-8913-4505-8E7F-A6A0329CE6AE}"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D288D1-2D59-479E-AEE3-FB040AA9524B}" type="slidenum">
              <a:rPr lang="en-AU"/>
              <a:pPr>
                <a:defRPr/>
              </a:pPr>
              <a:t>‹#›</a:t>
            </a:fld>
            <a:endParaRPr lang="en-AU" dirty="0"/>
          </a:p>
        </p:txBody>
      </p:sp>
    </p:spTree>
    <p:extLst>
      <p:ext uri="{BB962C8B-B14F-4D97-AF65-F5344CB8AC3E}">
        <p14:creationId xmlns:p14="http://schemas.microsoft.com/office/powerpoint/2010/main" val="35675367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87BE8752-B0ED-4204-A4D6-5AAB040B2276}" type="datetime1">
              <a:rPr lang="en-US" smtClean="0"/>
              <a:pPr>
                <a:defRPr/>
              </a:pPr>
              <a:t>8/6/2020</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68084-361F-496D-B2DF-4ADEE7218714}" type="slidenum">
              <a:rPr lang="en-AU"/>
              <a:pPr>
                <a:defRPr/>
              </a:pPr>
              <a:t>‹#›</a:t>
            </a:fld>
            <a:endParaRPr lang="en-AU" dirty="0"/>
          </a:p>
        </p:txBody>
      </p:sp>
    </p:spTree>
    <p:extLst>
      <p:ext uri="{BB962C8B-B14F-4D97-AF65-F5344CB8AC3E}">
        <p14:creationId xmlns:p14="http://schemas.microsoft.com/office/powerpoint/2010/main" val="190616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RAN_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dirty="0"/>
              <a:t>Click to edit Master title style</a:t>
            </a:r>
            <a:endParaRPr lang="en-US" altLang="en-US" dirty="0"/>
          </a:p>
        </p:txBody>
      </p:sp>
      <p:sp>
        <p:nvSpPr>
          <p:cNvPr id="1028" name="Text Placeholder 2"/>
          <p:cNvSpPr>
            <a:spLocks noGrp="1"/>
          </p:cNvSpPr>
          <p:nvPr>
            <p:ph type="body" idx="1"/>
          </p:nvPr>
        </p:nvSpPr>
        <p:spPr bwMode="auto">
          <a:xfrm>
            <a:off x="457200" y="21622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a:t>Click to 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endParaRPr lang="en-US" altLang="en-US" dirty="0"/>
          </a:p>
        </p:txBody>
      </p:sp>
      <p:sp>
        <p:nvSpPr>
          <p:cNvPr id="6" name="Slide Number Placeholder 5"/>
          <p:cNvSpPr>
            <a:spLocks noGrp="1"/>
          </p:cNvSpPr>
          <p:nvPr>
            <p:ph type="sldNum" sz="quarter" idx="4"/>
          </p:nvPr>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latin typeface="+mn-lt"/>
              </a:defRPr>
            </a:lvl1pPr>
          </a:lstStyle>
          <a:p>
            <a:pPr>
              <a:defRPr/>
            </a:pPr>
            <a:fld id="{B5583447-712C-46AC-897D-27DF789B188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4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33A10C32-45B3-42F2-8B91-E22FC444D342}" type="datetime1">
              <a:rPr lang="en-US" smtClean="0"/>
              <a:pPr>
                <a:defRPr/>
              </a:pPr>
              <a:t>8/6/2020</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F467C34-C253-4E2B-9C09-B4212DBF4F6A}"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1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auto">
          <a:xfrm>
            <a:off x="457200" y="620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2052" name="Text Placeholder 2"/>
          <p:cNvSpPr>
            <a:spLocks noGrp="1"/>
          </p:cNvSpPr>
          <p:nvPr>
            <p:ph type="body" idx="1"/>
          </p:nvPr>
        </p:nvSpPr>
        <p:spPr bwMode="auto">
          <a:xfrm>
            <a:off x="457200" y="19462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2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3076" name="Text Placeholder 2"/>
          <p:cNvSpPr>
            <a:spLocks noGrp="1"/>
          </p:cNvSpPr>
          <p:nvPr>
            <p:ph type="body" idx="1"/>
          </p:nvPr>
        </p:nvSpPr>
        <p:spPr bwMode="auto">
          <a:xfrm>
            <a:off x="457200" y="2162275"/>
            <a:ext cx="8229600" cy="40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4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9"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4100" name="Text Placeholder 2"/>
          <p:cNvSpPr>
            <a:spLocks noGrp="1"/>
          </p:cNvSpPr>
          <p:nvPr>
            <p:ph type="body" idx="1"/>
          </p:nvPr>
        </p:nvSpPr>
        <p:spPr bwMode="auto">
          <a:xfrm>
            <a:off x="457200" y="21622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5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5124" name="Text Placeholder 2"/>
          <p:cNvSpPr>
            <a:spLocks noGrp="1"/>
          </p:cNvSpPr>
          <p:nvPr>
            <p:ph type="body" idx="1"/>
          </p:nvPr>
        </p:nvSpPr>
        <p:spPr bwMode="auto">
          <a:xfrm>
            <a:off x="457200" y="21622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6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7"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8" name="Text Placeholder 2"/>
          <p:cNvSpPr>
            <a:spLocks noGrp="1"/>
          </p:cNvSpPr>
          <p:nvPr>
            <p:ph type="body" idx="1"/>
          </p:nvPr>
        </p:nvSpPr>
        <p:spPr bwMode="auto">
          <a:xfrm>
            <a:off x="457200" y="2162275"/>
            <a:ext cx="8229600" cy="400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3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1"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7172" name="Text Placeholder 2"/>
          <p:cNvSpPr>
            <a:spLocks noGrp="1"/>
          </p:cNvSpPr>
          <p:nvPr>
            <p:ph type="body" idx="1"/>
          </p:nvPr>
        </p:nvSpPr>
        <p:spPr bwMode="auto">
          <a:xfrm>
            <a:off x="457200" y="21622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RAN_Session 7 standard scree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5" name="Title Placeholder 1"/>
          <p:cNvSpPr>
            <a:spLocks noGrp="1"/>
          </p:cNvSpPr>
          <p:nvPr>
            <p:ph type="title"/>
          </p:nvPr>
        </p:nvSpPr>
        <p:spPr bwMode="auto">
          <a:xfrm>
            <a:off x="457200" y="83671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8196" name="Text Placeholder 2"/>
          <p:cNvSpPr>
            <a:spLocks noGrp="1"/>
          </p:cNvSpPr>
          <p:nvPr>
            <p:ph type="body" idx="1"/>
          </p:nvPr>
        </p:nvSpPr>
        <p:spPr bwMode="auto">
          <a:xfrm>
            <a:off x="457200" y="21622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9" name="Slide Number Placeholder 5"/>
          <p:cNvSpPr txBox="1">
            <a:spLocks/>
          </p:cNvSpPr>
          <p:nvPr userDrawn="1"/>
        </p:nvSpPr>
        <p:spPr>
          <a:xfrm>
            <a:off x="971600" y="548680"/>
            <a:ext cx="504056" cy="288032"/>
          </a:xfrm>
          <a:prstGeom prst="rect">
            <a:avLst/>
          </a:prstGeom>
        </p:spPr>
        <p:txBody>
          <a:bodyPr vert="horz" wrap="square" lIns="91440" tIns="45720" rIns="91440" bIns="45720" numCol="1" anchor="ctr" anchorCtr="0" compatLnSpc="1">
            <a:prstTxWarp prst="textNoShape">
              <a:avLst/>
            </a:prstTxWarp>
          </a:bodyPr>
          <a:lstStyle>
            <a:defPPr>
              <a:defRPr lang="en-AU"/>
            </a:defPPr>
            <a:lvl1pPr algn="ctr" rtl="0" fontAlgn="base">
              <a:spcBef>
                <a:spcPct val="0"/>
              </a:spcBef>
              <a:spcAft>
                <a:spcPct val="0"/>
              </a:spcAft>
              <a:defRPr sz="1000" kern="1200">
                <a:solidFill>
                  <a:schemeClr val="bg1"/>
                </a:solidFill>
                <a:latin typeface="+mn-lt"/>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fld id="{B5583447-712C-46AC-897D-27DF789B1885}" type="slidenum">
              <a:rPr lang="en-US" sz="1100" smtClean="0"/>
              <a:pPr>
                <a:defRPr/>
              </a:pPr>
              <a:t>‹#›</a:t>
            </a:fld>
            <a:endParaRPr lang="en-US" sz="1100"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D1B3EE3-A738-4F4D-BE3A-76E104D5BFD0}" type="datetime1">
              <a:rPr lang="en-US" smtClean="0"/>
              <a:pPr>
                <a:defRPr/>
              </a:pPr>
              <a:t>8/6/2020</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C1B5C2C-5624-4A1B-951B-FA1FFA5EB9A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a:t>
            </a:fld>
            <a:endParaRPr lang="en-US" dirty="0"/>
          </a:p>
        </p:txBody>
      </p:sp>
    </p:spTree>
    <p:extLst>
      <p:ext uri="{BB962C8B-B14F-4D97-AF65-F5344CB8AC3E}">
        <p14:creationId xmlns:p14="http://schemas.microsoft.com/office/powerpoint/2010/main" val="3847981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10</a:t>
            </a:fld>
            <a:endParaRPr lang="en-US" dirty="0"/>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sp>
        <p:nvSpPr>
          <p:cNvPr id="5" name="TextBox 4"/>
          <p:cNvSpPr txBox="1">
            <a:spLocks noChangeArrowheads="1"/>
          </p:cNvSpPr>
          <p:nvPr/>
        </p:nvSpPr>
        <p:spPr bwMode="auto">
          <a:xfrm>
            <a:off x="4778222" y="1556792"/>
            <a:ext cx="4137962" cy="386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lnSpc>
                <a:spcPct val="90000"/>
              </a:lnSpc>
            </a:pPr>
            <a:r>
              <a:rPr lang="en-US" sz="2100" dirty="0">
                <a:latin typeface="+mn-lt"/>
                <a:cs typeface="Arial" charset="0"/>
              </a:rPr>
              <a:t>This document describes the appropriate use of protective and caring touch when working with children and young people.</a:t>
            </a:r>
          </a:p>
          <a:p>
            <a:pPr defTabSz="914400" eaLnBrk="1" hangingPunct="1">
              <a:lnSpc>
                <a:spcPct val="90000"/>
              </a:lnSpc>
            </a:pPr>
            <a:endParaRPr lang="en-US" sz="2100" dirty="0">
              <a:latin typeface="+mn-lt"/>
              <a:cs typeface="Arial" charset="0"/>
            </a:endParaRPr>
          </a:p>
          <a:p>
            <a:pPr defTabSz="914400" eaLnBrk="1" hangingPunct="1">
              <a:lnSpc>
                <a:spcPct val="90000"/>
              </a:lnSpc>
            </a:pPr>
            <a:r>
              <a:rPr lang="en-US" sz="2100" dirty="0">
                <a:latin typeface="+mn-lt"/>
                <a:cs typeface="Arial" charset="0"/>
              </a:rPr>
              <a:t>It also describes the relationship boundaries expected of staff and volunteers in government and non government education and care environments and their responsibilities to report inappropriate adult behaviour.</a:t>
            </a:r>
          </a:p>
          <a:p>
            <a:pPr>
              <a:lnSpc>
                <a:spcPct val="80000"/>
              </a:lnSpc>
              <a:buFont typeface="Arial" charset="0"/>
              <a:buNone/>
            </a:pPr>
            <a:endParaRPr lang="en-AU" sz="2200" dirty="0">
              <a:latin typeface="+mn-lt"/>
              <a:cs typeface="Arial" charset="0"/>
            </a:endParaRPr>
          </a:p>
        </p:txBody>
      </p:sp>
      <p:pic>
        <p:nvPicPr>
          <p:cNvPr id="4" name="Picture 3"/>
          <p:cNvPicPr>
            <a:picLocks noChangeAspect="1"/>
          </p:cNvPicPr>
          <p:nvPr/>
        </p:nvPicPr>
        <p:blipFill>
          <a:blip r:embed="rId3"/>
          <a:stretch>
            <a:fillRect/>
          </a:stretch>
        </p:blipFill>
        <p:spPr>
          <a:xfrm>
            <a:off x="899592" y="1268760"/>
            <a:ext cx="3024336" cy="4272475"/>
          </a:xfrm>
          <a:prstGeom prst="rect">
            <a:avLst/>
          </a:prstGeom>
        </p:spPr>
      </p:pic>
    </p:spTree>
    <p:extLst>
      <p:ext uri="{BB962C8B-B14F-4D97-AF65-F5344CB8AC3E}">
        <p14:creationId xmlns:p14="http://schemas.microsoft.com/office/powerpoint/2010/main" val="4048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40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anim calcmode="lin" valueType="num">
                                      <p:cBhvr>
                                        <p:cTn id="14"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11</a:t>
            </a:fld>
            <a:endParaRPr lang="en-US" dirty="0"/>
          </a:p>
        </p:txBody>
      </p:sp>
      <p:sp>
        <p:nvSpPr>
          <p:cNvPr id="12" name="Rectangle 11"/>
          <p:cNvSpPr/>
          <p:nvPr/>
        </p:nvSpPr>
        <p:spPr>
          <a:xfrm>
            <a:off x="975792" y="1219312"/>
            <a:ext cx="7344816" cy="646331"/>
          </a:xfrm>
          <a:prstGeom prst="rect">
            <a:avLst/>
          </a:prstGeom>
        </p:spPr>
        <p:txBody>
          <a:bodyPr wrap="square">
            <a:spAutoFit/>
          </a:bodyPr>
          <a:lstStyle/>
          <a:p>
            <a:r>
              <a:rPr lang="en-AU" sz="3600" dirty="0">
                <a:latin typeface="+mj-lt"/>
                <a:cs typeface="Arial" charset="0"/>
              </a:rPr>
              <a:t>Professional boundaries</a:t>
            </a:r>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sp>
        <p:nvSpPr>
          <p:cNvPr id="6" name="TextBox 5"/>
          <p:cNvSpPr txBox="1">
            <a:spLocks noChangeArrowheads="1"/>
          </p:cNvSpPr>
          <p:nvPr/>
        </p:nvSpPr>
        <p:spPr bwMode="auto">
          <a:xfrm>
            <a:off x="1702344" y="2878570"/>
            <a:ext cx="58917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lvl="0"/>
            <a:r>
              <a:rPr lang="en-AU" sz="2400" dirty="0">
                <a:latin typeface="+mn-lt"/>
                <a:cs typeface="Arial" charset="0"/>
              </a:rPr>
              <a:t>Look at pages 7 &amp; 8 in your Volunteer’s  Handbook and read the information on maintaining professional boundaries</a:t>
            </a:r>
          </a:p>
          <a:p>
            <a:pPr lvl="0"/>
            <a:r>
              <a:rPr lang="en-US" sz="2400" dirty="0">
                <a:latin typeface="+mn-lt"/>
                <a:cs typeface="Arial" charset="0"/>
              </a:rPr>
              <a:t>And pages 11 &amp; 12 in the Protective Practices booklet.</a:t>
            </a:r>
            <a:endParaRPr lang="en-AU" sz="2400" dirty="0">
              <a:latin typeface="+mn-lt"/>
              <a:cs typeface="Arial" charset="0"/>
            </a:endParaRPr>
          </a:p>
        </p:txBody>
      </p:sp>
    </p:spTree>
    <p:extLst>
      <p:ext uri="{BB962C8B-B14F-4D97-AF65-F5344CB8AC3E}">
        <p14:creationId xmlns:p14="http://schemas.microsoft.com/office/powerpoint/2010/main" val="4048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500"/>
                            </p:stCondLst>
                            <p:childTnLst>
                              <p:par>
                                <p:cTn id="9" presetID="22" presetClass="entr" presetSubtype="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12</a:t>
            </a:fld>
            <a:endParaRPr lang="en-US" dirty="0"/>
          </a:p>
        </p:txBody>
      </p:sp>
      <p:sp>
        <p:nvSpPr>
          <p:cNvPr id="12" name="Rectangle 11"/>
          <p:cNvSpPr/>
          <p:nvPr/>
        </p:nvSpPr>
        <p:spPr>
          <a:xfrm>
            <a:off x="993622" y="1124744"/>
            <a:ext cx="7628656" cy="1815882"/>
          </a:xfrm>
          <a:prstGeom prst="rect">
            <a:avLst/>
          </a:prstGeom>
        </p:spPr>
        <p:txBody>
          <a:bodyPr wrap="square">
            <a:spAutoFit/>
          </a:bodyPr>
          <a:lstStyle/>
          <a:p>
            <a:r>
              <a:rPr lang="en-AU" sz="2800" dirty="0">
                <a:latin typeface="+mj-lt"/>
                <a:cs typeface="Arial" charset="0"/>
              </a:rPr>
              <a:t>Every adult working in an education and care environment is expected to report any inappropriate conduct or behaviour involving adults and children/young people immediately</a:t>
            </a:r>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sp>
        <p:nvSpPr>
          <p:cNvPr id="6" name="TextBox 5"/>
          <p:cNvSpPr txBox="1">
            <a:spLocks noChangeArrowheads="1"/>
          </p:cNvSpPr>
          <p:nvPr/>
        </p:nvSpPr>
        <p:spPr bwMode="auto">
          <a:xfrm>
            <a:off x="1403648" y="3212976"/>
            <a:ext cx="63367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120000"/>
              </a:lnSpc>
              <a:spcAft>
                <a:spcPts val="0"/>
              </a:spcAft>
            </a:pPr>
            <a:r>
              <a:rPr lang="en-AU" sz="2000" dirty="0">
                <a:cs typeface="Arial" charset="0"/>
              </a:rPr>
              <a:t>This must happen no matter what position or authority the person has at the site – teacher, principal, grounds person, canteen worker, school support officer, volunteer, visitor, pastoral care worker, student on a placement – anyone. </a:t>
            </a:r>
          </a:p>
        </p:txBody>
      </p:sp>
    </p:spTree>
    <p:extLst>
      <p:ext uri="{BB962C8B-B14F-4D97-AF65-F5344CB8AC3E}">
        <p14:creationId xmlns:p14="http://schemas.microsoft.com/office/powerpoint/2010/main" val="4048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p:stCondLst>
                              <p:cond delay="3500"/>
                            </p:stCondLst>
                            <p:childTnLst>
                              <p:par>
                                <p:cTn id="9" presetID="2" presetClass="entr" presetSubtype="4" fill="hold" grpId="0" nodeType="afterEffect">
                                  <p:stCondLst>
                                    <p:cond delay="4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13</a:t>
            </a:fld>
            <a:endParaRPr lang="en-US" dirty="0"/>
          </a:p>
        </p:txBody>
      </p:sp>
      <p:sp>
        <p:nvSpPr>
          <p:cNvPr id="12" name="Rectangle 11"/>
          <p:cNvSpPr/>
          <p:nvPr/>
        </p:nvSpPr>
        <p:spPr>
          <a:xfrm>
            <a:off x="899592" y="1032889"/>
            <a:ext cx="8064896" cy="1677382"/>
          </a:xfrm>
          <a:prstGeom prst="rect">
            <a:avLst/>
          </a:prstGeom>
        </p:spPr>
        <p:txBody>
          <a:bodyPr wrap="square">
            <a:spAutoFit/>
          </a:bodyPr>
          <a:lstStyle/>
          <a:p>
            <a:r>
              <a:rPr lang="en-AU" sz="2800" dirty="0">
                <a:latin typeface="+mj-lt"/>
                <a:cs typeface="Arial" charset="0"/>
              </a:rPr>
              <a:t>One of the ways safety is maintained in education and care sites is by requiring that all staff and volunteers undertake a DCSI screening</a:t>
            </a:r>
          </a:p>
          <a:p>
            <a:r>
              <a:rPr lang="en-AU" sz="1900" i="1" dirty="0">
                <a:latin typeface="+mj-lt"/>
                <a:cs typeface="Arial" charset="0"/>
              </a:rPr>
              <a:t>(relevant history screening) </a:t>
            </a:r>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01569"/>
            <a:ext cx="2246704" cy="17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4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3000"/>
                                        <p:tgtEl>
                                          <p:spTgt spid="12">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50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3000"/>
                                        <p:tgtEl>
                                          <p:spTgt spid="12">
                                            <p:txEl>
                                              <p:pRg st="1" end="1"/>
                                            </p:txEl>
                                          </p:spTgt>
                                        </p:tgtEl>
                                      </p:cBhvr>
                                    </p:animEffect>
                                  </p:childTnLst>
                                </p:cTn>
                              </p:par>
                            </p:childTnLst>
                          </p:cTn>
                        </p:par>
                        <p:par>
                          <p:cTn id="12" fill="hold">
                            <p:stCondLst>
                              <p:cond delay="7000"/>
                            </p:stCondLst>
                            <p:childTnLst>
                              <p:par>
                                <p:cTn id="13" presetID="55"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3000" fill="hold"/>
                                        <p:tgtEl>
                                          <p:spTgt spid="7"/>
                                        </p:tgtEl>
                                        <p:attrNameLst>
                                          <p:attrName>ppt_w</p:attrName>
                                        </p:attrNameLst>
                                      </p:cBhvr>
                                      <p:tavLst>
                                        <p:tav tm="0">
                                          <p:val>
                                            <p:strVal val="#ppt_w*0.70"/>
                                          </p:val>
                                        </p:tav>
                                        <p:tav tm="100000">
                                          <p:val>
                                            <p:strVal val="#ppt_w"/>
                                          </p:val>
                                        </p:tav>
                                      </p:tavLst>
                                    </p:anim>
                                    <p:anim calcmode="lin" valueType="num">
                                      <p:cBhvr>
                                        <p:cTn id="16" dur="3000" fill="hold"/>
                                        <p:tgtEl>
                                          <p:spTgt spid="7"/>
                                        </p:tgtEl>
                                        <p:attrNameLst>
                                          <p:attrName>ppt_h</p:attrName>
                                        </p:attrNameLst>
                                      </p:cBhvr>
                                      <p:tavLst>
                                        <p:tav tm="0">
                                          <p:val>
                                            <p:strVal val="#ppt_h"/>
                                          </p:val>
                                        </p:tav>
                                        <p:tav tm="100000">
                                          <p:val>
                                            <p:strVal val="#ppt_h"/>
                                          </p:val>
                                        </p:tav>
                                      </p:tavLst>
                                    </p:anim>
                                    <p:animEffect transition="in" filter="fade">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14</a:t>
            </a:fld>
            <a:endParaRPr lang="en-US" dirty="0"/>
          </a:p>
        </p:txBody>
      </p:sp>
      <p:sp>
        <p:nvSpPr>
          <p:cNvPr id="12" name="Rectangle 11"/>
          <p:cNvSpPr/>
          <p:nvPr/>
        </p:nvSpPr>
        <p:spPr>
          <a:xfrm>
            <a:off x="975792" y="1060816"/>
            <a:ext cx="7344816" cy="646331"/>
          </a:xfrm>
          <a:prstGeom prst="rect">
            <a:avLst/>
          </a:prstGeom>
        </p:spPr>
        <p:txBody>
          <a:bodyPr wrap="square">
            <a:spAutoFit/>
          </a:bodyPr>
          <a:lstStyle/>
          <a:p>
            <a:r>
              <a:rPr lang="en-AU" sz="3600" dirty="0">
                <a:latin typeface="+mj-lt"/>
                <a:cs typeface="Arial" charset="0"/>
              </a:rPr>
              <a:t>Core messages</a:t>
            </a:r>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sp>
        <p:nvSpPr>
          <p:cNvPr id="6" name="TextBox 5"/>
          <p:cNvSpPr txBox="1">
            <a:spLocks noChangeArrowheads="1"/>
          </p:cNvSpPr>
          <p:nvPr/>
        </p:nvSpPr>
        <p:spPr bwMode="auto">
          <a:xfrm>
            <a:off x="975792" y="1942381"/>
            <a:ext cx="753623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lvl="0" indent="-285750">
              <a:spcAft>
                <a:spcPts val="0"/>
              </a:spcAft>
              <a:buFont typeface="Arial" panose="020B0604020202020204" pitchFamily="34" charset="0"/>
              <a:buChar char="•"/>
            </a:pPr>
            <a:r>
              <a:rPr lang="en-AU" sz="2000" dirty="0">
                <a:latin typeface="+mn-lt"/>
                <a:cs typeface="Arial" charset="0"/>
              </a:rPr>
              <a:t>If children or young people share concerning personal information with you, do your best to </a:t>
            </a:r>
            <a:r>
              <a:rPr lang="en-AU" sz="2000" b="1" dirty="0">
                <a:latin typeface="+mn-lt"/>
                <a:cs typeface="Arial" charset="0"/>
              </a:rPr>
              <a:t>respond in a supportive way</a:t>
            </a:r>
            <a:r>
              <a:rPr lang="en-AU" sz="2000" dirty="0">
                <a:latin typeface="+mn-lt"/>
                <a:cs typeface="Arial" charset="0"/>
              </a:rPr>
              <a:t>. Showing you care and taking action is the most important thing. (You are not expected to be an expert at asking open questions)</a:t>
            </a:r>
          </a:p>
          <a:p>
            <a:pPr marL="285750" lvl="0" indent="-285750">
              <a:spcAft>
                <a:spcPts val="0"/>
              </a:spcAft>
              <a:buFont typeface="Arial" panose="020B0604020202020204" pitchFamily="34" charset="0"/>
              <a:buChar char="•"/>
            </a:pPr>
            <a:endParaRPr lang="en-AU" sz="2000" dirty="0">
              <a:latin typeface="+mn-lt"/>
              <a:cs typeface="Arial" charset="0"/>
            </a:endParaRPr>
          </a:p>
          <a:p>
            <a:pPr marL="285750" lvl="0" indent="-285750">
              <a:spcAft>
                <a:spcPts val="0"/>
              </a:spcAft>
              <a:buFont typeface="Arial" panose="020B0604020202020204" pitchFamily="34" charset="0"/>
              <a:buChar char="•"/>
            </a:pPr>
            <a:r>
              <a:rPr lang="en-AU" sz="2000" dirty="0">
                <a:latin typeface="+mn-lt"/>
                <a:cs typeface="Arial" charset="0"/>
              </a:rPr>
              <a:t>All concerns about children, young people or adults at the site should be discussed with the nominated site leader </a:t>
            </a:r>
            <a:r>
              <a:rPr lang="en-AU" sz="2000" b="1" dirty="0">
                <a:latin typeface="+mn-lt"/>
                <a:cs typeface="Arial" charset="0"/>
              </a:rPr>
              <a:t>immediately</a:t>
            </a:r>
            <a:endParaRPr lang="en-AU" sz="2000" dirty="0">
              <a:latin typeface="+mn-lt"/>
              <a:cs typeface="Arial" charset="0"/>
            </a:endParaRPr>
          </a:p>
          <a:p>
            <a:pPr marL="285750" lvl="0" indent="-285750">
              <a:spcAft>
                <a:spcPts val="0"/>
              </a:spcAft>
              <a:buFont typeface="Arial" panose="020B0604020202020204" pitchFamily="34" charset="0"/>
              <a:buChar char="•"/>
            </a:pPr>
            <a:endParaRPr lang="en-AU" sz="2000" dirty="0">
              <a:latin typeface="+mn-lt"/>
              <a:cs typeface="Arial" charset="0"/>
            </a:endParaRPr>
          </a:p>
          <a:p>
            <a:pPr marL="285750" lvl="0" indent="-285750">
              <a:spcAft>
                <a:spcPts val="0"/>
              </a:spcAft>
              <a:buFont typeface="Arial" panose="020B0604020202020204" pitchFamily="34" charset="0"/>
              <a:buChar char="•"/>
            </a:pPr>
            <a:r>
              <a:rPr lang="en-AU" sz="2000" b="1" dirty="0">
                <a:latin typeface="+mn-lt"/>
                <a:cs typeface="Arial" charset="0"/>
              </a:rPr>
              <a:t>Confidentiality is critical</a:t>
            </a:r>
            <a:r>
              <a:rPr lang="en-AU" sz="2000" dirty="0">
                <a:latin typeface="+mn-lt"/>
                <a:cs typeface="Arial" charset="0"/>
              </a:rPr>
              <a:t>. Respect the sensitivity of the observations or personal information you have </a:t>
            </a:r>
          </a:p>
        </p:txBody>
      </p:sp>
    </p:spTree>
    <p:extLst>
      <p:ext uri="{BB962C8B-B14F-4D97-AF65-F5344CB8AC3E}">
        <p14:creationId xmlns:p14="http://schemas.microsoft.com/office/powerpoint/2010/main" val="31004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anim calcmode="lin" valueType="num">
                                      <p:cBhvr>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42" presetClass="entr" presetSubtype="0" fill="hold" nodeType="afterEffect">
                                  <p:stCondLst>
                                    <p:cond delay="450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1500"/>
                            </p:stCondLst>
                            <p:childTnLst>
                              <p:par>
                                <p:cTn id="21" presetID="42" presetClass="entr" presetSubtype="0" fill="hold" nodeType="afterEffect">
                                  <p:stCondLst>
                                    <p:cond delay="40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000"/>
                                        <p:tgtEl>
                                          <p:spTgt spid="6">
                                            <p:txEl>
                                              <p:pRg st="4" end="4"/>
                                            </p:txEl>
                                          </p:spTgt>
                                        </p:tgtEl>
                                      </p:cBhvr>
                                    </p:animEffect>
                                    <p:anim calcmode="lin" valueType="num">
                                      <p:cBhvr>
                                        <p:cTn id="24"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2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15</a:t>
            </a:fld>
            <a:endParaRPr lang="en-US" dirty="0"/>
          </a:p>
        </p:txBody>
      </p:sp>
      <p:sp>
        <p:nvSpPr>
          <p:cNvPr id="12" name="Rectangle 11"/>
          <p:cNvSpPr/>
          <p:nvPr/>
        </p:nvSpPr>
        <p:spPr>
          <a:xfrm>
            <a:off x="971601" y="837372"/>
            <a:ext cx="7344816" cy="877163"/>
          </a:xfrm>
          <a:prstGeom prst="rect">
            <a:avLst/>
          </a:prstGeom>
        </p:spPr>
        <p:txBody>
          <a:bodyPr wrap="square">
            <a:spAutoFit/>
          </a:bodyPr>
          <a:lstStyle/>
          <a:p>
            <a:r>
              <a:rPr lang="en-AU" altLang="en-US" sz="3600" dirty="0">
                <a:latin typeface="+mj-lt"/>
                <a:cs typeface="Arial" charset="0"/>
              </a:rPr>
              <a:t>Counselling support for adults</a:t>
            </a:r>
          </a:p>
          <a:p>
            <a:r>
              <a:rPr lang="en-AU" sz="1500" i="1" dirty="0">
                <a:latin typeface="+mj-lt"/>
                <a:cs typeface="Arial" charset="0"/>
              </a:rPr>
              <a:t>page 15</a:t>
            </a:r>
          </a:p>
        </p:txBody>
      </p:sp>
      <p:sp>
        <p:nvSpPr>
          <p:cNvPr id="7" name="Rectangle 3"/>
          <p:cNvSpPr txBox="1">
            <a:spLocks/>
          </p:cNvSpPr>
          <p:nvPr/>
        </p:nvSpPr>
        <p:spPr>
          <a:xfrm>
            <a:off x="971601" y="1750217"/>
            <a:ext cx="4826009" cy="83833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eaLnBrk="1" hangingPunct="1">
              <a:lnSpc>
                <a:spcPct val="80000"/>
              </a:lnSpc>
              <a:buNone/>
            </a:pPr>
            <a:r>
              <a:rPr lang="en-AU" sz="1400" b="1" kern="0" dirty="0">
                <a:ea typeface="ＭＳ Ｐゴシック" pitchFamily="34" charset="-128"/>
              </a:rPr>
              <a:t>Adults Surviving Child </a:t>
            </a:r>
            <a:r>
              <a:rPr lang="en-AU" sz="1400" b="1" kern="0" dirty="0">
                <a:solidFill>
                  <a:srgbClr val="111111"/>
                </a:solidFill>
                <a:ea typeface="ＭＳ Ｐゴシック" pitchFamily="34" charset="-128"/>
              </a:rPr>
              <a:t>Abuse </a:t>
            </a:r>
            <a:endParaRPr lang="en-AU" altLang="en-US" sz="1400" b="1" kern="0" dirty="0">
              <a:solidFill>
                <a:srgbClr val="111111"/>
              </a:solidFill>
              <a:ea typeface="ＭＳ Ｐゴシック" pitchFamily="34" charset="-128"/>
            </a:endParaRPr>
          </a:p>
          <a:p>
            <a:pPr indent="20638" eaLnBrk="1" hangingPunct="1">
              <a:lnSpc>
                <a:spcPct val="80000"/>
              </a:lnSpc>
              <a:buNone/>
            </a:pPr>
            <a:r>
              <a:rPr lang="en-AU" sz="1400" kern="0" dirty="0">
                <a:solidFill>
                  <a:srgbClr val="111111"/>
                </a:solidFill>
                <a:ea typeface="ＭＳ Ｐゴシック" pitchFamily="34" charset="-128"/>
              </a:rPr>
              <a:t>1300 657 380</a:t>
            </a:r>
          </a:p>
          <a:p>
            <a:pPr indent="20638" eaLnBrk="1" hangingPunct="1">
              <a:lnSpc>
                <a:spcPct val="80000"/>
              </a:lnSpc>
              <a:buNone/>
            </a:pPr>
            <a:r>
              <a:rPr lang="en-AU" sz="1400" u="sng" kern="0" dirty="0">
                <a:ea typeface="ＭＳ Ｐゴシック" pitchFamily="34" charset="-128"/>
              </a:rPr>
              <a:t>www.asca.org.au</a:t>
            </a:r>
          </a:p>
        </p:txBody>
      </p:sp>
      <p:sp>
        <p:nvSpPr>
          <p:cNvPr id="5" name="Rectangle 3"/>
          <p:cNvSpPr txBox="1">
            <a:spLocks/>
          </p:cNvSpPr>
          <p:nvPr/>
        </p:nvSpPr>
        <p:spPr>
          <a:xfrm>
            <a:off x="1014973" y="2551568"/>
            <a:ext cx="4826009" cy="80542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eaLnBrk="1" hangingPunct="1">
              <a:lnSpc>
                <a:spcPct val="80000"/>
              </a:lnSpc>
              <a:buFont typeface="Arial" charset="0"/>
              <a:buNone/>
            </a:pPr>
            <a:r>
              <a:rPr lang="en-AU" altLang="en-US" sz="1400" b="1" kern="0" dirty="0">
                <a:solidFill>
                  <a:srgbClr val="111111"/>
                </a:solidFill>
                <a:ea typeface="ＭＳ Ｐゴシック" pitchFamily="34" charset="-128"/>
              </a:rPr>
              <a:t>Lifeline</a:t>
            </a:r>
            <a:r>
              <a:rPr lang="en-AU" altLang="en-US" sz="1400" kern="0" dirty="0">
                <a:solidFill>
                  <a:srgbClr val="111111"/>
                </a:solidFill>
                <a:ea typeface="ＭＳ Ｐゴシック" pitchFamily="34" charset="-128"/>
              </a:rPr>
              <a:t>    </a:t>
            </a:r>
          </a:p>
          <a:p>
            <a:pPr indent="20638" eaLnBrk="1" hangingPunct="1">
              <a:lnSpc>
                <a:spcPct val="80000"/>
              </a:lnSpc>
              <a:buFont typeface="Arial" charset="0"/>
              <a:buNone/>
            </a:pPr>
            <a:r>
              <a:rPr lang="en-AU" altLang="en-US" sz="1400" kern="0" dirty="0">
                <a:solidFill>
                  <a:srgbClr val="111111"/>
                </a:solidFill>
                <a:ea typeface="ＭＳ Ｐゴシック" pitchFamily="34" charset="-128"/>
              </a:rPr>
              <a:t>13 11 14 </a:t>
            </a:r>
          </a:p>
          <a:p>
            <a:pPr indent="20638" eaLnBrk="1" hangingPunct="1">
              <a:lnSpc>
                <a:spcPct val="80000"/>
              </a:lnSpc>
              <a:buFont typeface="Arial" charset="0"/>
              <a:buNone/>
            </a:pPr>
            <a:r>
              <a:rPr lang="en-AU" altLang="en-US" sz="1400" u="sng" kern="0" dirty="0">
                <a:solidFill>
                  <a:srgbClr val="111111"/>
                </a:solidFill>
                <a:ea typeface="ＭＳ Ｐゴシック" pitchFamily="34" charset="-128"/>
              </a:rPr>
              <a:t>www.lifeline.org.au</a:t>
            </a:r>
          </a:p>
        </p:txBody>
      </p:sp>
      <p:sp>
        <p:nvSpPr>
          <p:cNvPr id="6" name="Rectangle 3"/>
          <p:cNvSpPr txBox="1">
            <a:spLocks/>
          </p:cNvSpPr>
          <p:nvPr/>
        </p:nvSpPr>
        <p:spPr>
          <a:xfrm>
            <a:off x="1031904" y="4994097"/>
            <a:ext cx="4608512" cy="81116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a:lnSpc>
                <a:spcPct val="80000"/>
              </a:lnSpc>
              <a:buNone/>
            </a:pPr>
            <a:r>
              <a:rPr lang="en-AU" sz="1400" b="1" kern="0" dirty="0">
                <a:solidFill>
                  <a:srgbClr val="111111"/>
                </a:solidFill>
                <a:ea typeface="ＭＳ Ｐゴシック" pitchFamily="34" charset="-128"/>
              </a:rPr>
              <a:t>Kids Helpline</a:t>
            </a:r>
            <a:endParaRPr lang="en-AU" sz="1400" kern="0" dirty="0">
              <a:solidFill>
                <a:srgbClr val="111111"/>
              </a:solidFill>
              <a:ea typeface="ＭＳ Ｐゴシック" pitchFamily="34" charset="-128"/>
            </a:endParaRPr>
          </a:p>
          <a:p>
            <a:pPr>
              <a:lnSpc>
                <a:spcPct val="80000"/>
              </a:lnSpc>
              <a:buNone/>
            </a:pPr>
            <a:r>
              <a:rPr lang="en-AU" sz="1400" kern="0" dirty="0">
                <a:solidFill>
                  <a:srgbClr val="111111"/>
                </a:solidFill>
                <a:ea typeface="ＭＳ Ｐゴシック" pitchFamily="34" charset="-128"/>
              </a:rPr>
              <a:t>	1800 55 1800</a:t>
            </a:r>
          </a:p>
          <a:p>
            <a:pPr indent="20638" eaLnBrk="1" hangingPunct="1">
              <a:lnSpc>
                <a:spcPct val="80000"/>
              </a:lnSpc>
              <a:buNone/>
            </a:pPr>
            <a:r>
              <a:rPr lang="en-AU" sz="1400" u="sng" kern="0" dirty="0">
                <a:solidFill>
                  <a:srgbClr val="111111"/>
                </a:solidFill>
                <a:ea typeface="ＭＳ Ｐゴシック" pitchFamily="34" charset="-128"/>
              </a:rPr>
              <a:t>www.kidshelp.com.au</a:t>
            </a:r>
          </a:p>
        </p:txBody>
      </p:sp>
      <p:sp>
        <p:nvSpPr>
          <p:cNvPr id="8" name="Rectangle 3"/>
          <p:cNvSpPr txBox="1">
            <a:spLocks/>
          </p:cNvSpPr>
          <p:nvPr/>
        </p:nvSpPr>
        <p:spPr>
          <a:xfrm>
            <a:off x="1034528" y="3501008"/>
            <a:ext cx="4826009" cy="92525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a:lnSpc>
                <a:spcPct val="80000"/>
              </a:lnSpc>
              <a:buNone/>
            </a:pPr>
            <a:r>
              <a:rPr lang="en-AU" sz="1400" b="1" kern="0" dirty="0">
                <a:solidFill>
                  <a:srgbClr val="111111"/>
                </a:solidFill>
                <a:ea typeface="ＭＳ Ｐゴシック" pitchFamily="34" charset="-128"/>
              </a:rPr>
              <a:t>Relationships Australia </a:t>
            </a:r>
          </a:p>
          <a:p>
            <a:pPr>
              <a:lnSpc>
                <a:spcPct val="80000"/>
              </a:lnSpc>
              <a:buNone/>
            </a:pPr>
            <a:r>
              <a:rPr lang="en-AU" sz="1400" kern="0" dirty="0">
                <a:solidFill>
                  <a:srgbClr val="111111"/>
                </a:solidFill>
                <a:ea typeface="ＭＳ Ｐゴシック" pitchFamily="34" charset="-128"/>
              </a:rPr>
              <a:t>	1300 364 277</a:t>
            </a:r>
          </a:p>
          <a:p>
            <a:pPr indent="20638" eaLnBrk="1" hangingPunct="1">
              <a:lnSpc>
                <a:spcPct val="80000"/>
              </a:lnSpc>
              <a:buNone/>
            </a:pPr>
            <a:r>
              <a:rPr lang="en-AU" sz="1400" u="sng" kern="0" dirty="0">
                <a:solidFill>
                  <a:srgbClr val="111111"/>
                </a:solidFill>
                <a:ea typeface="ＭＳ Ｐゴシック" pitchFamily="34" charset="-128"/>
              </a:rPr>
              <a:t>www.relationships.org.au</a:t>
            </a:r>
          </a:p>
        </p:txBody>
      </p:sp>
      <p:sp>
        <p:nvSpPr>
          <p:cNvPr id="9" name="Rectangle 8"/>
          <p:cNvSpPr/>
          <p:nvPr/>
        </p:nvSpPr>
        <p:spPr>
          <a:xfrm>
            <a:off x="978105" y="4366845"/>
            <a:ext cx="7344816" cy="646331"/>
          </a:xfrm>
          <a:prstGeom prst="rect">
            <a:avLst/>
          </a:prstGeom>
        </p:spPr>
        <p:txBody>
          <a:bodyPr wrap="square">
            <a:spAutoFit/>
          </a:bodyPr>
          <a:lstStyle/>
          <a:p>
            <a:r>
              <a:rPr lang="en-AU" altLang="en-US" sz="3600" dirty="0">
                <a:latin typeface="+mj-lt"/>
                <a:cs typeface="Arial" charset="0"/>
              </a:rPr>
              <a:t>Support for children and young people </a:t>
            </a:r>
            <a:endParaRPr lang="en-AU" sz="3600" dirty="0">
              <a:latin typeface="+mj-lt"/>
              <a:cs typeface="Arial" charset="0"/>
            </a:endParaRPr>
          </a:p>
        </p:txBody>
      </p:sp>
      <p:sp>
        <p:nvSpPr>
          <p:cNvPr id="10" name="Rectangle 3"/>
          <p:cNvSpPr txBox="1">
            <a:spLocks/>
          </p:cNvSpPr>
          <p:nvPr/>
        </p:nvSpPr>
        <p:spPr>
          <a:xfrm>
            <a:off x="1080349" y="5805265"/>
            <a:ext cx="4608512" cy="81116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a:lstStyle>
          <a:p>
            <a:pPr>
              <a:lnSpc>
                <a:spcPct val="80000"/>
              </a:lnSpc>
              <a:buNone/>
            </a:pPr>
            <a:r>
              <a:rPr lang="en-AU" sz="1400" b="1" kern="0" dirty="0">
                <a:solidFill>
                  <a:srgbClr val="111111"/>
                </a:solidFill>
                <a:ea typeface="ＭＳ Ｐゴシック" pitchFamily="34" charset="-128"/>
              </a:rPr>
              <a:t>Youth Beyondblue </a:t>
            </a:r>
          </a:p>
          <a:p>
            <a:pPr>
              <a:lnSpc>
                <a:spcPct val="80000"/>
              </a:lnSpc>
              <a:buNone/>
            </a:pPr>
            <a:r>
              <a:rPr lang="en-AU" sz="1400" b="1" kern="0" dirty="0">
                <a:solidFill>
                  <a:srgbClr val="111111"/>
                </a:solidFill>
                <a:ea typeface="ＭＳ Ｐゴシック" pitchFamily="34" charset="-128"/>
              </a:rPr>
              <a:t>	</a:t>
            </a:r>
            <a:r>
              <a:rPr lang="en-AU" sz="1400" kern="0" dirty="0">
                <a:solidFill>
                  <a:srgbClr val="111111"/>
                </a:solidFill>
                <a:ea typeface="ＭＳ Ｐゴシック" pitchFamily="34" charset="-128"/>
              </a:rPr>
              <a:t>1300 22 46 36</a:t>
            </a:r>
          </a:p>
          <a:p>
            <a:pPr>
              <a:lnSpc>
                <a:spcPct val="80000"/>
              </a:lnSpc>
              <a:buNone/>
            </a:pPr>
            <a:r>
              <a:rPr lang="en-AU" sz="1400" b="1" kern="0" dirty="0">
                <a:solidFill>
                  <a:srgbClr val="111111"/>
                </a:solidFill>
                <a:ea typeface="ＭＳ Ｐゴシック" pitchFamily="34" charset="-128"/>
              </a:rPr>
              <a:t>	</a:t>
            </a:r>
            <a:r>
              <a:rPr lang="en-AU" sz="1400" u="sng" kern="0" dirty="0">
                <a:solidFill>
                  <a:srgbClr val="111111"/>
                </a:solidFill>
                <a:ea typeface="ＭＳ Ｐゴシック" pitchFamily="34" charset="-128"/>
              </a:rPr>
              <a:t>www.youthbeyondblue.com</a:t>
            </a:r>
            <a:endParaRPr lang="en-AU" sz="1600" u="sng" kern="0" dirty="0">
              <a:solidFill>
                <a:srgbClr val="111111"/>
              </a:solidFill>
              <a:ea typeface="ＭＳ Ｐゴシック" pitchFamily="34" charset="-128"/>
            </a:endParaRPr>
          </a:p>
          <a:p>
            <a:pPr>
              <a:lnSpc>
                <a:spcPct val="80000"/>
              </a:lnSpc>
              <a:buNone/>
            </a:pPr>
            <a:br>
              <a:rPr lang="en-AU" sz="1400" dirty="0"/>
            </a:br>
            <a:endParaRPr lang="en-AU" sz="1400" i="1" u="sng" kern="0" dirty="0">
              <a:solidFill>
                <a:srgbClr val="111111"/>
              </a:solidFill>
              <a:ea typeface="ＭＳ Ｐゴシック" pitchFamily="34" charset="-128"/>
            </a:endParaRPr>
          </a:p>
        </p:txBody>
      </p:sp>
    </p:spTree>
    <p:extLst>
      <p:ext uri="{BB962C8B-B14F-4D97-AF65-F5344CB8AC3E}">
        <p14:creationId xmlns:p14="http://schemas.microsoft.com/office/powerpoint/2010/main" val="255893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p:stCondLst>
                              <p:cond delay="3500"/>
                            </p:stCondLst>
                            <p:childTnLst>
                              <p:par>
                                <p:cTn id="9" presetID="2" presetClass="entr" presetSubtype="4"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ppt_x"/>
                                          </p:val>
                                        </p:tav>
                                        <p:tav tm="100000">
                                          <p:val>
                                            <p:strVal val="#ppt_x"/>
                                          </p:val>
                                        </p:tav>
                                      </p:tavLst>
                                    </p:anim>
                                    <p:anim calcmode="lin" valueType="num">
                                      <p:cBhvr additive="base">
                                        <p:cTn id="12" dur="3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7500"/>
                            </p:stCondLst>
                            <p:childTnLst>
                              <p:par>
                                <p:cTn id="14" presetID="2" presetClass="entr" presetSubtype="4"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000" fill="hold"/>
                                        <p:tgtEl>
                                          <p:spTgt spid="5"/>
                                        </p:tgtEl>
                                        <p:attrNameLst>
                                          <p:attrName>ppt_x</p:attrName>
                                        </p:attrNameLst>
                                      </p:cBhvr>
                                      <p:tavLst>
                                        <p:tav tm="0">
                                          <p:val>
                                            <p:strVal val="#ppt_x"/>
                                          </p:val>
                                        </p:tav>
                                        <p:tav tm="100000">
                                          <p:val>
                                            <p:strVal val="#ppt_x"/>
                                          </p:val>
                                        </p:tav>
                                      </p:tavLst>
                                    </p:anim>
                                    <p:anim calcmode="lin" valueType="num">
                                      <p:cBhvr additive="base">
                                        <p:cTn id="17" dur="30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1500"/>
                            </p:stCondLst>
                            <p:childTnLst>
                              <p:par>
                                <p:cTn id="19" presetID="2" presetClass="entr" presetSubtype="4"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3000" fill="hold"/>
                                        <p:tgtEl>
                                          <p:spTgt spid="8"/>
                                        </p:tgtEl>
                                        <p:attrNameLst>
                                          <p:attrName>ppt_x</p:attrName>
                                        </p:attrNameLst>
                                      </p:cBhvr>
                                      <p:tavLst>
                                        <p:tav tm="0">
                                          <p:val>
                                            <p:strVal val="#ppt_x"/>
                                          </p:val>
                                        </p:tav>
                                        <p:tav tm="100000">
                                          <p:val>
                                            <p:strVal val="#ppt_x"/>
                                          </p:val>
                                        </p:tav>
                                      </p:tavLst>
                                    </p:anim>
                                    <p:anim calcmode="lin" valueType="num">
                                      <p:cBhvr additive="base">
                                        <p:cTn id="22" dur="3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500"/>
                            </p:stCondLst>
                            <p:childTnLst>
                              <p:par>
                                <p:cTn id="24" presetID="2" presetClass="entr" presetSubtype="4" fill="hold" grpId="0" nodeType="afterEffect">
                                  <p:stCondLst>
                                    <p:cond delay="10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3000" fill="hold"/>
                                        <p:tgtEl>
                                          <p:spTgt spid="6"/>
                                        </p:tgtEl>
                                        <p:attrNameLst>
                                          <p:attrName>ppt_x</p:attrName>
                                        </p:attrNameLst>
                                      </p:cBhvr>
                                      <p:tavLst>
                                        <p:tav tm="0">
                                          <p:val>
                                            <p:strVal val="#ppt_x"/>
                                          </p:val>
                                        </p:tav>
                                        <p:tav tm="100000">
                                          <p:val>
                                            <p:strVal val="#ppt_x"/>
                                          </p:val>
                                        </p:tav>
                                      </p:tavLst>
                                    </p:anim>
                                    <p:anim calcmode="lin" valueType="num">
                                      <p:cBhvr additive="base">
                                        <p:cTn id="27" dur="30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9500"/>
                            </p:stCondLst>
                            <p:childTnLst>
                              <p:par>
                                <p:cTn id="29" presetID="10" presetClass="entr" presetSubtype="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3000"/>
                                        <p:tgtEl>
                                          <p:spTgt spid="9"/>
                                        </p:tgtEl>
                                      </p:cBhvr>
                                    </p:animEffect>
                                  </p:childTnLst>
                                </p:cTn>
                              </p:par>
                            </p:childTnLst>
                          </p:cTn>
                        </p:par>
                        <p:par>
                          <p:cTn id="32" fill="hold">
                            <p:stCondLst>
                              <p:cond delay="23000"/>
                            </p:stCondLst>
                            <p:childTnLst>
                              <p:par>
                                <p:cTn id="33" presetID="2" presetClass="entr" presetSubtype="4" fill="hold" grpId="0" nodeType="afterEffect">
                                  <p:stCondLst>
                                    <p:cond delay="10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0" fill="hold"/>
                                        <p:tgtEl>
                                          <p:spTgt spid="10"/>
                                        </p:tgtEl>
                                        <p:attrNameLst>
                                          <p:attrName>ppt_x</p:attrName>
                                        </p:attrNameLst>
                                      </p:cBhvr>
                                      <p:tavLst>
                                        <p:tav tm="0">
                                          <p:val>
                                            <p:strVal val="#ppt_x"/>
                                          </p:val>
                                        </p:tav>
                                        <p:tav tm="100000">
                                          <p:val>
                                            <p:strVal val="#ppt_x"/>
                                          </p:val>
                                        </p:tav>
                                      </p:tavLst>
                                    </p:anim>
                                    <p:anim calcmode="lin" valueType="num">
                                      <p:cBhvr additive="base">
                                        <p:cTn id="36"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5"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16</a:t>
            </a:fld>
            <a:endParaRPr lang="en-US" dirty="0"/>
          </a:p>
        </p:txBody>
      </p:sp>
      <p:sp>
        <p:nvSpPr>
          <p:cNvPr id="12" name="Rectangle 11"/>
          <p:cNvSpPr/>
          <p:nvPr/>
        </p:nvSpPr>
        <p:spPr>
          <a:xfrm>
            <a:off x="1011670" y="1060815"/>
            <a:ext cx="7344816" cy="646331"/>
          </a:xfrm>
          <a:prstGeom prst="rect">
            <a:avLst/>
          </a:prstGeom>
        </p:spPr>
        <p:txBody>
          <a:bodyPr wrap="square">
            <a:spAutoFit/>
          </a:bodyPr>
          <a:lstStyle/>
          <a:p>
            <a:r>
              <a:rPr lang="en-AU" sz="3600" dirty="0">
                <a:latin typeface="+mj-lt"/>
                <a:cs typeface="Arial" charset="0"/>
              </a:rPr>
              <a:t>Any final questions?</a:t>
            </a:r>
          </a:p>
        </p:txBody>
      </p:sp>
      <p:sp>
        <p:nvSpPr>
          <p:cNvPr id="8" name="TextBox 7"/>
          <p:cNvSpPr txBox="1">
            <a:spLocks noChangeArrowheads="1"/>
          </p:cNvSpPr>
          <p:nvPr/>
        </p:nvSpPr>
        <p:spPr bwMode="auto">
          <a:xfrm>
            <a:off x="1044422" y="3789040"/>
            <a:ext cx="74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Arial"/>
              <a:buChar char="•"/>
            </a:pPr>
            <a:endParaRPr lang="en-US" altLang="en-US" sz="2000" dirty="0">
              <a:latin typeface="+mn-lt"/>
              <a:cs typeface="Arial" charset="0"/>
            </a:endParaRPr>
          </a:p>
        </p:txBody>
      </p:sp>
      <p:sp>
        <p:nvSpPr>
          <p:cNvPr id="5" name="TextBox 4"/>
          <p:cNvSpPr txBox="1">
            <a:spLocks noChangeArrowheads="1"/>
          </p:cNvSpPr>
          <p:nvPr/>
        </p:nvSpPr>
        <p:spPr bwMode="auto">
          <a:xfrm>
            <a:off x="1984222" y="2369690"/>
            <a:ext cx="57078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a:spcBef>
                <a:spcPct val="20000"/>
              </a:spcBef>
              <a:buFont typeface="Arial" charset="0"/>
              <a:buNone/>
            </a:pPr>
            <a:r>
              <a:rPr lang="en-AU" sz="2400" dirty="0">
                <a:latin typeface="+mn-lt"/>
                <a:cs typeface="Arial" charset="0"/>
              </a:rPr>
              <a:t>Enjoy your volunteering with children and young people and the contribution you make to their safety, wellbeing and learning. It is hugely appreciated.</a:t>
            </a:r>
          </a:p>
        </p:txBody>
      </p:sp>
      <p:pic>
        <p:nvPicPr>
          <p:cNvPr id="3079" name="Picture 7" descr="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934" y="4185702"/>
            <a:ext cx="2592288" cy="187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childTnLst>
                                </p:cTn>
                              </p:par>
                            </p:childTnLst>
                          </p:cTn>
                        </p:par>
                        <p:par>
                          <p:cTn id="8" fill="hold">
                            <p:stCondLst>
                              <p:cond delay="3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p:stCondLst>
                              <p:cond delay="7000"/>
                            </p:stCondLst>
                            <p:childTnLst>
                              <p:par>
                                <p:cTn id="13" presetID="55" presetClass="entr" presetSubtype="0" fill="hold" nodeType="afterEffect">
                                  <p:stCondLst>
                                    <p:cond delay="2000"/>
                                  </p:stCondLst>
                                  <p:childTnLst>
                                    <p:set>
                                      <p:cBhvr>
                                        <p:cTn id="14" dur="1" fill="hold">
                                          <p:stCondLst>
                                            <p:cond delay="0"/>
                                          </p:stCondLst>
                                        </p:cTn>
                                        <p:tgtEl>
                                          <p:spTgt spid="3079"/>
                                        </p:tgtEl>
                                        <p:attrNameLst>
                                          <p:attrName>style.visibility</p:attrName>
                                        </p:attrNameLst>
                                      </p:cBhvr>
                                      <p:to>
                                        <p:strVal val="visible"/>
                                      </p:to>
                                    </p:set>
                                    <p:anim calcmode="lin" valueType="num">
                                      <p:cBhvr>
                                        <p:cTn id="15" dur="3000" fill="hold"/>
                                        <p:tgtEl>
                                          <p:spTgt spid="3079"/>
                                        </p:tgtEl>
                                        <p:attrNameLst>
                                          <p:attrName>ppt_w</p:attrName>
                                        </p:attrNameLst>
                                      </p:cBhvr>
                                      <p:tavLst>
                                        <p:tav tm="0">
                                          <p:val>
                                            <p:strVal val="#ppt_w*0.70"/>
                                          </p:val>
                                        </p:tav>
                                        <p:tav tm="100000">
                                          <p:val>
                                            <p:strVal val="#ppt_w"/>
                                          </p:val>
                                        </p:tav>
                                      </p:tavLst>
                                    </p:anim>
                                    <p:anim calcmode="lin" valueType="num">
                                      <p:cBhvr>
                                        <p:cTn id="16" dur="3000" fill="hold"/>
                                        <p:tgtEl>
                                          <p:spTgt spid="3079"/>
                                        </p:tgtEl>
                                        <p:attrNameLst>
                                          <p:attrName>ppt_h</p:attrName>
                                        </p:attrNameLst>
                                      </p:cBhvr>
                                      <p:tavLst>
                                        <p:tav tm="0">
                                          <p:val>
                                            <p:strVal val="#ppt_h"/>
                                          </p:val>
                                        </p:tav>
                                        <p:tav tm="100000">
                                          <p:val>
                                            <p:strVal val="#ppt_h"/>
                                          </p:val>
                                        </p:tav>
                                      </p:tavLst>
                                    </p:anim>
                                    <p:animEffect transition="in" filter="fade">
                                      <p:cBhvr>
                                        <p:cTn id="17" dur="3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2</a:t>
            </a:fld>
            <a:endParaRPr lang="en-US" dirty="0"/>
          </a:p>
        </p:txBody>
      </p:sp>
      <p:sp>
        <p:nvSpPr>
          <p:cNvPr id="4" name="Rectangle 3"/>
          <p:cNvSpPr/>
          <p:nvPr/>
        </p:nvSpPr>
        <p:spPr>
          <a:xfrm>
            <a:off x="846761" y="1556792"/>
            <a:ext cx="7128792" cy="769441"/>
          </a:xfrm>
          <a:prstGeom prst="rect">
            <a:avLst/>
          </a:prstGeom>
        </p:spPr>
        <p:txBody>
          <a:bodyPr wrap="square">
            <a:spAutoFit/>
          </a:bodyPr>
          <a:lstStyle/>
          <a:p>
            <a:r>
              <a:rPr lang="en-AU" sz="4400" b="1" dirty="0">
                <a:latin typeface="Arial" panose="020B0604020202020204" pitchFamily="34" charset="0"/>
                <a:cs typeface="Arial" panose="020B0604020202020204" pitchFamily="34" charset="0"/>
              </a:rPr>
              <a:t>Induction of Volunteers </a:t>
            </a:r>
            <a:endParaRPr lang="en-AU" sz="4400" dirty="0"/>
          </a:p>
        </p:txBody>
      </p:sp>
      <p:sp>
        <p:nvSpPr>
          <p:cNvPr id="5" name="Rectangle 4"/>
          <p:cNvSpPr/>
          <p:nvPr/>
        </p:nvSpPr>
        <p:spPr>
          <a:xfrm>
            <a:off x="846761" y="3038885"/>
            <a:ext cx="7992888" cy="1569660"/>
          </a:xfrm>
          <a:prstGeom prst="rect">
            <a:avLst/>
          </a:prstGeom>
        </p:spPr>
        <p:txBody>
          <a:bodyPr wrap="square">
            <a:spAutoFit/>
          </a:bodyPr>
          <a:lstStyle/>
          <a:p>
            <a:r>
              <a:rPr lang="en-AU" sz="3200" b="1" dirty="0">
                <a:latin typeface="Arial" panose="020B0604020202020204" pitchFamily="34" charset="0"/>
                <a:cs typeface="Arial" panose="020B0604020202020204" pitchFamily="34" charset="0"/>
              </a:rPr>
              <a:t>incorporating </a:t>
            </a:r>
          </a:p>
          <a:p>
            <a:pPr marL="457200" indent="-457200">
              <a:buFont typeface="Arial" panose="020B0604020202020204" pitchFamily="34" charset="0"/>
              <a:buChar char="•"/>
            </a:pPr>
            <a:r>
              <a:rPr lang="en-AU" sz="3200" b="1" dirty="0">
                <a:latin typeface="Arial" panose="020B0604020202020204" pitchFamily="34" charset="0"/>
                <a:cs typeface="Arial" panose="020B0604020202020204" pitchFamily="34" charset="0"/>
              </a:rPr>
              <a:t>WHS for Volunteers</a:t>
            </a:r>
          </a:p>
          <a:p>
            <a:pPr marL="457200" indent="-457200">
              <a:buFont typeface="Arial" panose="020B0604020202020204" pitchFamily="34" charset="0"/>
              <a:buChar char="•"/>
            </a:pPr>
            <a:r>
              <a:rPr lang="en-AU" sz="3200" b="1" dirty="0">
                <a:latin typeface="Arial" panose="020B0604020202020204" pitchFamily="34" charset="0"/>
                <a:cs typeface="Arial" panose="020B0604020202020204" pitchFamily="34" charset="0"/>
              </a:rPr>
              <a:t>Protective Practices </a:t>
            </a:r>
          </a:p>
        </p:txBody>
      </p:sp>
    </p:spTree>
    <p:extLst>
      <p:ext uri="{BB962C8B-B14F-4D97-AF65-F5344CB8AC3E}">
        <p14:creationId xmlns:p14="http://schemas.microsoft.com/office/powerpoint/2010/main" val="19535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3</a:t>
            </a:fld>
            <a:endParaRPr lang="en-US" dirty="0"/>
          </a:p>
        </p:txBody>
      </p:sp>
      <p:sp>
        <p:nvSpPr>
          <p:cNvPr id="3" name="Rectangle 2"/>
          <p:cNvSpPr/>
          <p:nvPr/>
        </p:nvSpPr>
        <p:spPr>
          <a:xfrm>
            <a:off x="1475656" y="2420889"/>
            <a:ext cx="5976664" cy="2308324"/>
          </a:xfrm>
          <a:prstGeom prst="rect">
            <a:avLst/>
          </a:prstGeom>
        </p:spPr>
        <p:txBody>
          <a:bodyPr wrap="square">
            <a:spAutoFit/>
          </a:bodyPr>
          <a:lstStyle/>
          <a:p>
            <a:pPr algn="ctr"/>
            <a:r>
              <a:rPr lang="en-AU" sz="4800" dirty="0">
                <a:solidFill>
                  <a:srgbClr val="215968"/>
                </a:solidFill>
                <a:cs typeface="Arial" charset="0"/>
              </a:rPr>
              <a:t>Welcome to this induction session </a:t>
            </a:r>
          </a:p>
          <a:p>
            <a:pPr algn="ctr"/>
            <a:r>
              <a:rPr lang="en-AU" sz="4800" dirty="0">
                <a:solidFill>
                  <a:srgbClr val="215968"/>
                </a:solidFill>
                <a:cs typeface="Arial" charset="0"/>
              </a:rPr>
              <a:t>for Volunteers </a:t>
            </a:r>
          </a:p>
        </p:txBody>
      </p:sp>
    </p:spTree>
    <p:extLst>
      <p:ext uri="{BB962C8B-B14F-4D97-AF65-F5344CB8AC3E}">
        <p14:creationId xmlns:p14="http://schemas.microsoft.com/office/powerpoint/2010/main" val="304293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4</a:t>
            </a:fld>
            <a:endParaRPr lang="en-US" dirty="0"/>
          </a:p>
        </p:txBody>
      </p:sp>
      <p:sp>
        <p:nvSpPr>
          <p:cNvPr id="3" name="Rectangle 2"/>
          <p:cNvSpPr/>
          <p:nvPr/>
        </p:nvSpPr>
        <p:spPr>
          <a:xfrm>
            <a:off x="827584" y="1124744"/>
            <a:ext cx="6933972" cy="584775"/>
          </a:xfrm>
          <a:prstGeom prst="rect">
            <a:avLst/>
          </a:prstGeom>
        </p:spPr>
        <p:txBody>
          <a:bodyPr wrap="square">
            <a:spAutoFit/>
          </a:bodyPr>
          <a:lstStyle/>
          <a:p>
            <a:pPr marL="0" indent="0">
              <a:buNone/>
            </a:pPr>
            <a:r>
              <a:rPr lang="en-AU" sz="3200" dirty="0"/>
              <a:t>This session will include:  </a:t>
            </a:r>
          </a:p>
        </p:txBody>
      </p:sp>
      <p:sp>
        <p:nvSpPr>
          <p:cNvPr id="4" name="Rectangle 3"/>
          <p:cNvSpPr/>
          <p:nvPr/>
        </p:nvSpPr>
        <p:spPr>
          <a:xfrm>
            <a:off x="539552" y="1771075"/>
            <a:ext cx="8424936" cy="2554545"/>
          </a:xfrm>
          <a:prstGeom prst="rect">
            <a:avLst/>
          </a:prstGeom>
        </p:spPr>
        <p:txBody>
          <a:bodyPr wrap="square">
            <a:spAutoFit/>
          </a:bodyPr>
          <a:lstStyle/>
          <a:p>
            <a:pPr marL="457200" indent="-457200">
              <a:buFont typeface="Arial" panose="020B0604020202020204" pitchFamily="34" charset="0"/>
              <a:buChar char="•"/>
            </a:pPr>
            <a:r>
              <a:rPr lang="en-AU" sz="3200" dirty="0"/>
              <a:t>Expectations of Volunteers in our school </a:t>
            </a:r>
          </a:p>
          <a:p>
            <a:pPr marL="457200" indent="-457200">
              <a:buFont typeface="Arial" panose="020B0604020202020204" pitchFamily="34" charset="0"/>
              <a:buChar char="•"/>
            </a:pPr>
            <a:r>
              <a:rPr lang="en-AU" sz="3200" dirty="0"/>
              <a:t>Work Health and Safety for Volunteers</a:t>
            </a:r>
          </a:p>
          <a:p>
            <a:pPr marL="457200" indent="-457200">
              <a:buFont typeface="Arial" panose="020B0604020202020204" pitchFamily="34" charset="0"/>
              <a:buChar char="•"/>
            </a:pPr>
            <a:r>
              <a:rPr lang="en-AU" sz="3200" dirty="0"/>
              <a:t>Privacy and confidentiality</a:t>
            </a:r>
          </a:p>
          <a:p>
            <a:pPr marL="457200" indent="-457200">
              <a:buFont typeface="Arial" panose="020B0604020202020204" pitchFamily="34" charset="0"/>
              <a:buChar char="•"/>
            </a:pPr>
            <a:r>
              <a:rPr lang="en-US" sz="3200" dirty="0"/>
              <a:t>Protective Practices</a:t>
            </a:r>
            <a:endParaRPr lang="en-AU" sz="3200" dirty="0"/>
          </a:p>
          <a:p>
            <a:pPr marL="457200" indent="-457200">
              <a:buFont typeface="Arial" panose="020B0604020202020204" pitchFamily="34" charset="0"/>
              <a:buChar char="•"/>
            </a:pPr>
            <a:endParaRPr lang="en-AU" sz="3200" dirty="0"/>
          </a:p>
        </p:txBody>
      </p:sp>
    </p:spTree>
    <p:extLst>
      <p:ext uri="{BB962C8B-B14F-4D97-AF65-F5344CB8AC3E}">
        <p14:creationId xmlns:p14="http://schemas.microsoft.com/office/powerpoint/2010/main" val="24154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5</a:t>
            </a:fld>
            <a:endParaRPr lang="en-US" dirty="0"/>
          </a:p>
        </p:txBody>
      </p:sp>
      <p:sp>
        <p:nvSpPr>
          <p:cNvPr id="3" name="Rectangle 2"/>
          <p:cNvSpPr/>
          <p:nvPr/>
        </p:nvSpPr>
        <p:spPr>
          <a:xfrm>
            <a:off x="5804624" y="692696"/>
            <a:ext cx="3339376" cy="646331"/>
          </a:xfrm>
          <a:prstGeom prst="rect">
            <a:avLst/>
          </a:prstGeom>
        </p:spPr>
        <p:txBody>
          <a:bodyPr wrap="none">
            <a:spAutoFit/>
          </a:bodyPr>
          <a:lstStyle/>
          <a:p>
            <a:r>
              <a:rPr lang="en-AU" sz="3600" dirty="0">
                <a:solidFill>
                  <a:srgbClr val="215968"/>
                </a:solidFill>
                <a:cs typeface="Arial" charset="0"/>
              </a:rPr>
              <a:t>Induction Pack </a:t>
            </a:r>
            <a:endParaRPr lang="en-AU" sz="3600" dirty="0"/>
          </a:p>
        </p:txBody>
      </p:sp>
      <p:sp>
        <p:nvSpPr>
          <p:cNvPr id="4" name="Rectangle 3"/>
          <p:cNvSpPr/>
          <p:nvPr/>
        </p:nvSpPr>
        <p:spPr>
          <a:xfrm>
            <a:off x="755576" y="1484784"/>
            <a:ext cx="7632848" cy="3539430"/>
          </a:xfrm>
          <a:prstGeom prst="rect">
            <a:avLst/>
          </a:prstGeom>
        </p:spPr>
        <p:txBody>
          <a:bodyPr wrap="square">
            <a:spAutoFit/>
          </a:bodyPr>
          <a:lstStyle/>
          <a:p>
            <a:pPr marL="457200" indent="-457200">
              <a:buFont typeface="Arial" panose="020B0604020202020204" pitchFamily="34" charset="0"/>
              <a:buChar char="•"/>
            </a:pPr>
            <a:r>
              <a:rPr lang="en-AU" sz="3200" dirty="0"/>
              <a:t>Induction booklet</a:t>
            </a:r>
          </a:p>
          <a:p>
            <a:pPr marL="457200" indent="-457200">
              <a:buFont typeface="Arial" panose="020B0604020202020204" pitchFamily="34" charset="0"/>
              <a:buChar char="•"/>
            </a:pPr>
            <a:r>
              <a:rPr lang="en-US" sz="3200" dirty="0"/>
              <a:t>Responding to Abuse and Neglect Education and Care training: Volunteers Handbook &amp; pamphlet</a:t>
            </a:r>
          </a:p>
          <a:p>
            <a:pPr marL="457200" indent="-457200">
              <a:buFont typeface="Arial" panose="020B0604020202020204" pitchFamily="34" charset="0"/>
              <a:buChar char="•"/>
            </a:pPr>
            <a:r>
              <a:rPr lang="en-AU" sz="3200" dirty="0"/>
              <a:t>About Protective Practices pamphlet</a:t>
            </a:r>
          </a:p>
          <a:p>
            <a:pPr marL="457200" indent="-457200">
              <a:buFont typeface="Arial" panose="020B0604020202020204" pitchFamily="34" charset="0"/>
              <a:buChar char="•"/>
            </a:pPr>
            <a:r>
              <a:rPr lang="en-AU" sz="3200" dirty="0"/>
              <a:t>Forms for completion</a:t>
            </a:r>
          </a:p>
          <a:p>
            <a:pPr marL="457200" indent="-457200">
              <a:buFont typeface="Arial" panose="020B0604020202020204" pitchFamily="34" charset="0"/>
              <a:buChar char="•"/>
            </a:pPr>
            <a:r>
              <a:rPr lang="en-AU" sz="3200" dirty="0"/>
              <a:t>Federation pamphlet</a:t>
            </a:r>
          </a:p>
        </p:txBody>
      </p:sp>
    </p:spTree>
    <p:extLst>
      <p:ext uri="{BB962C8B-B14F-4D97-AF65-F5344CB8AC3E}">
        <p14:creationId xmlns:p14="http://schemas.microsoft.com/office/powerpoint/2010/main" val="118864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6</a:t>
            </a:fld>
            <a:endParaRPr lang="en-US" dirty="0"/>
          </a:p>
        </p:txBody>
      </p:sp>
      <p:sp>
        <p:nvSpPr>
          <p:cNvPr id="3" name="Rectangle 2"/>
          <p:cNvSpPr/>
          <p:nvPr/>
        </p:nvSpPr>
        <p:spPr>
          <a:xfrm>
            <a:off x="5364088" y="836712"/>
            <a:ext cx="3672800" cy="646331"/>
          </a:xfrm>
          <a:prstGeom prst="rect">
            <a:avLst/>
          </a:prstGeom>
        </p:spPr>
        <p:txBody>
          <a:bodyPr wrap="none">
            <a:spAutoFit/>
          </a:bodyPr>
          <a:lstStyle/>
          <a:p>
            <a:r>
              <a:rPr lang="en-AU" sz="3600" dirty="0"/>
              <a:t>Induction booklet</a:t>
            </a:r>
          </a:p>
        </p:txBody>
      </p:sp>
      <p:sp>
        <p:nvSpPr>
          <p:cNvPr id="4" name="Rectangle 3"/>
          <p:cNvSpPr/>
          <p:nvPr/>
        </p:nvSpPr>
        <p:spPr>
          <a:xfrm>
            <a:off x="683568" y="2564904"/>
            <a:ext cx="7560840" cy="1938992"/>
          </a:xfrm>
          <a:prstGeom prst="rect">
            <a:avLst/>
          </a:prstGeom>
        </p:spPr>
        <p:txBody>
          <a:bodyPr wrap="square">
            <a:spAutoFit/>
          </a:bodyPr>
          <a:lstStyle/>
          <a:p>
            <a:endParaRPr lang="en-AU" sz="4000" dirty="0"/>
          </a:p>
          <a:p>
            <a:pPr marL="571500" indent="-571500">
              <a:buFont typeface="Arial" panose="020B0604020202020204" pitchFamily="34" charset="0"/>
              <a:buChar char="•"/>
            </a:pPr>
            <a:r>
              <a:rPr lang="en-AU" sz="4000" dirty="0"/>
              <a:t>Code of conduct for volunteers (p4)</a:t>
            </a:r>
          </a:p>
        </p:txBody>
      </p:sp>
    </p:spTree>
    <p:extLst>
      <p:ext uri="{BB962C8B-B14F-4D97-AF65-F5344CB8AC3E}">
        <p14:creationId xmlns:p14="http://schemas.microsoft.com/office/powerpoint/2010/main" val="362626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7</a:t>
            </a:fld>
            <a:endParaRPr lang="en-US" dirty="0"/>
          </a:p>
        </p:txBody>
      </p:sp>
      <p:sp>
        <p:nvSpPr>
          <p:cNvPr id="3" name="Rectangle 2"/>
          <p:cNvSpPr/>
          <p:nvPr/>
        </p:nvSpPr>
        <p:spPr>
          <a:xfrm>
            <a:off x="5364088" y="836712"/>
            <a:ext cx="3672800" cy="646331"/>
          </a:xfrm>
          <a:prstGeom prst="rect">
            <a:avLst/>
          </a:prstGeom>
        </p:spPr>
        <p:txBody>
          <a:bodyPr wrap="none">
            <a:spAutoFit/>
          </a:bodyPr>
          <a:lstStyle/>
          <a:p>
            <a:r>
              <a:rPr lang="en-AU" sz="3600" dirty="0"/>
              <a:t>Induction booklet</a:t>
            </a:r>
          </a:p>
        </p:txBody>
      </p:sp>
      <p:sp>
        <p:nvSpPr>
          <p:cNvPr id="4" name="Rectangle 3"/>
          <p:cNvSpPr/>
          <p:nvPr/>
        </p:nvSpPr>
        <p:spPr>
          <a:xfrm>
            <a:off x="899592" y="1628800"/>
            <a:ext cx="7488832" cy="4524315"/>
          </a:xfrm>
          <a:prstGeom prst="rect">
            <a:avLst/>
          </a:prstGeom>
        </p:spPr>
        <p:txBody>
          <a:bodyPr wrap="square">
            <a:spAutoFit/>
          </a:bodyPr>
          <a:lstStyle/>
          <a:p>
            <a:pPr marL="0" indent="0">
              <a:buNone/>
            </a:pPr>
            <a:r>
              <a:rPr lang="en-AU" sz="3200" b="1" dirty="0"/>
              <a:t>Work, Health and Safety (p5)</a:t>
            </a:r>
          </a:p>
          <a:p>
            <a:pPr marL="285750" indent="-285750">
              <a:buFont typeface="Arial" panose="020B0604020202020204" pitchFamily="34" charset="0"/>
              <a:buChar char="•"/>
            </a:pPr>
            <a:r>
              <a:rPr lang="en-AU" sz="3200" dirty="0"/>
              <a:t>Rights and responsibilities</a:t>
            </a:r>
          </a:p>
          <a:p>
            <a:pPr marL="285750" indent="-285750">
              <a:buFont typeface="Arial" panose="020B0604020202020204" pitchFamily="34" charset="0"/>
              <a:buChar char="•"/>
            </a:pPr>
            <a:r>
              <a:rPr lang="en-AU" sz="3200" dirty="0"/>
              <a:t>Safe work</a:t>
            </a:r>
          </a:p>
          <a:p>
            <a:pPr marL="285750" indent="-285750">
              <a:buFont typeface="Arial" panose="020B0604020202020204" pitchFamily="34" charset="0"/>
              <a:buChar char="•"/>
            </a:pPr>
            <a:r>
              <a:rPr lang="en-AU" sz="3200" dirty="0"/>
              <a:t>Emergency procedures</a:t>
            </a:r>
          </a:p>
          <a:p>
            <a:pPr marL="285750" indent="-285750">
              <a:buFont typeface="Arial" panose="020B0604020202020204" pitchFamily="34" charset="0"/>
              <a:buChar char="•"/>
            </a:pPr>
            <a:r>
              <a:rPr lang="en-AU" sz="3200" dirty="0"/>
              <a:t>Reporting</a:t>
            </a:r>
          </a:p>
          <a:p>
            <a:pPr marL="285750" indent="-285750">
              <a:buFont typeface="Arial" panose="020B0604020202020204" pitchFamily="34" charset="0"/>
              <a:buChar char="•"/>
            </a:pPr>
            <a:r>
              <a:rPr lang="en-AU" sz="3200" dirty="0"/>
              <a:t>First aid</a:t>
            </a:r>
          </a:p>
          <a:p>
            <a:pPr marL="285750" indent="-285750">
              <a:buFont typeface="Arial" panose="020B0604020202020204" pitchFamily="34" charset="0"/>
              <a:buChar char="•"/>
            </a:pPr>
            <a:r>
              <a:rPr lang="en-AU" sz="3200" dirty="0"/>
              <a:t>Equipment</a:t>
            </a:r>
          </a:p>
          <a:p>
            <a:pPr marL="285750" indent="-285750">
              <a:buFont typeface="Arial" panose="020B0604020202020204" pitchFamily="34" charset="0"/>
              <a:buChar char="•"/>
            </a:pPr>
            <a:r>
              <a:rPr lang="en-AU" sz="3200" dirty="0"/>
              <a:t>Chemicals</a:t>
            </a:r>
          </a:p>
          <a:p>
            <a:pPr algn="r"/>
            <a:r>
              <a:rPr lang="en-AU" sz="1600" dirty="0"/>
              <a:t>				</a:t>
            </a:r>
            <a:r>
              <a:rPr lang="en-AU" sz="2400" dirty="0"/>
              <a:t>(continued)</a:t>
            </a:r>
          </a:p>
        </p:txBody>
      </p:sp>
    </p:spTree>
    <p:extLst>
      <p:ext uri="{BB962C8B-B14F-4D97-AF65-F5344CB8AC3E}">
        <p14:creationId xmlns:p14="http://schemas.microsoft.com/office/powerpoint/2010/main" val="22074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8</a:t>
            </a:fld>
            <a:endParaRPr lang="en-US" dirty="0"/>
          </a:p>
        </p:txBody>
      </p:sp>
      <p:sp>
        <p:nvSpPr>
          <p:cNvPr id="3" name="Rectangle 2"/>
          <p:cNvSpPr/>
          <p:nvPr/>
        </p:nvSpPr>
        <p:spPr>
          <a:xfrm>
            <a:off x="5364088" y="836712"/>
            <a:ext cx="3672800" cy="646331"/>
          </a:xfrm>
          <a:prstGeom prst="rect">
            <a:avLst/>
          </a:prstGeom>
        </p:spPr>
        <p:txBody>
          <a:bodyPr wrap="none">
            <a:spAutoFit/>
          </a:bodyPr>
          <a:lstStyle/>
          <a:p>
            <a:r>
              <a:rPr lang="en-AU" sz="3600" dirty="0"/>
              <a:t>Induction booklet</a:t>
            </a:r>
          </a:p>
        </p:txBody>
      </p:sp>
      <p:sp>
        <p:nvSpPr>
          <p:cNvPr id="4" name="Rectangle 3"/>
          <p:cNvSpPr/>
          <p:nvPr/>
        </p:nvSpPr>
        <p:spPr>
          <a:xfrm>
            <a:off x="395536" y="1844824"/>
            <a:ext cx="8424936" cy="3662541"/>
          </a:xfrm>
          <a:prstGeom prst="rect">
            <a:avLst/>
          </a:prstGeom>
        </p:spPr>
        <p:txBody>
          <a:bodyPr wrap="square">
            <a:spAutoFit/>
          </a:bodyPr>
          <a:lstStyle/>
          <a:p>
            <a:pPr marL="0" indent="0">
              <a:buNone/>
            </a:pPr>
            <a:r>
              <a:rPr lang="en-AU" sz="4000" b="1" dirty="0"/>
              <a:t>Work, Health and Safety </a:t>
            </a:r>
            <a:r>
              <a:rPr lang="en-AU" sz="4000" dirty="0"/>
              <a:t>(</a:t>
            </a:r>
            <a:r>
              <a:rPr lang="en-AU" sz="4000" dirty="0" err="1"/>
              <a:t>cont</a:t>
            </a:r>
            <a:r>
              <a:rPr lang="en-AU" sz="4000" dirty="0"/>
              <a:t>)</a:t>
            </a:r>
          </a:p>
          <a:p>
            <a:pPr marL="457200" indent="-457200">
              <a:buFont typeface="Arial" panose="020B0604020202020204" pitchFamily="34" charset="0"/>
              <a:buChar char="•"/>
            </a:pPr>
            <a:r>
              <a:rPr lang="en-AU" sz="3200" dirty="0"/>
              <a:t>Working alone and security</a:t>
            </a:r>
          </a:p>
          <a:p>
            <a:pPr marL="457200" lvl="0" indent="-457200">
              <a:buFont typeface="Arial" panose="020B0604020202020204" pitchFamily="34" charset="0"/>
              <a:buChar char="•"/>
            </a:pPr>
            <a:r>
              <a:rPr lang="en-US" sz="3200" dirty="0"/>
              <a:t>Smoking, Drugs, Alcohol and Your Health</a:t>
            </a:r>
            <a:endParaRPr lang="en-AU" sz="3200" dirty="0"/>
          </a:p>
          <a:p>
            <a:pPr marL="457200" indent="-457200">
              <a:buFont typeface="Arial" panose="020B0604020202020204" pitchFamily="34" charset="0"/>
              <a:buChar char="•"/>
            </a:pPr>
            <a:r>
              <a:rPr lang="en-AU" sz="3200" dirty="0"/>
              <a:t>Vehicles</a:t>
            </a:r>
          </a:p>
          <a:p>
            <a:pPr marL="457200" indent="-457200">
              <a:buFont typeface="Arial" panose="020B0604020202020204" pitchFamily="34" charset="0"/>
              <a:buChar char="•"/>
            </a:pPr>
            <a:r>
              <a:rPr lang="en-AU" sz="3200" dirty="0"/>
              <a:t>Housekeeping</a:t>
            </a:r>
          </a:p>
          <a:p>
            <a:pPr marL="457200" indent="-457200">
              <a:buFont typeface="Arial" panose="020B0604020202020204" pitchFamily="34" charset="0"/>
              <a:buChar char="•"/>
            </a:pPr>
            <a:r>
              <a:rPr lang="en-AU" sz="3200" dirty="0"/>
              <a:t>Amenities </a:t>
            </a:r>
          </a:p>
          <a:p>
            <a:pPr marL="457200" indent="-457200">
              <a:buFont typeface="Arial" panose="020B0604020202020204" pitchFamily="34" charset="0"/>
              <a:buChar char="•"/>
            </a:pPr>
            <a:r>
              <a:rPr lang="en-AU" sz="3200" dirty="0"/>
              <a:t>Site map</a:t>
            </a:r>
          </a:p>
        </p:txBody>
      </p:sp>
    </p:spTree>
    <p:extLst>
      <p:ext uri="{BB962C8B-B14F-4D97-AF65-F5344CB8AC3E}">
        <p14:creationId xmlns:p14="http://schemas.microsoft.com/office/powerpoint/2010/main" val="420662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6B6DE63-9871-4E63-A16A-4F012F81A15D}" type="slidenum">
              <a:rPr lang="en-US" smtClean="0"/>
              <a:pPr>
                <a:defRPr/>
              </a:pPr>
              <a:t>9</a:t>
            </a:fld>
            <a:endParaRPr lang="en-US" dirty="0"/>
          </a:p>
        </p:txBody>
      </p:sp>
      <p:sp>
        <p:nvSpPr>
          <p:cNvPr id="3" name="Rectangle 2"/>
          <p:cNvSpPr/>
          <p:nvPr/>
        </p:nvSpPr>
        <p:spPr>
          <a:xfrm>
            <a:off x="5364088" y="836712"/>
            <a:ext cx="3672800" cy="646331"/>
          </a:xfrm>
          <a:prstGeom prst="rect">
            <a:avLst/>
          </a:prstGeom>
        </p:spPr>
        <p:txBody>
          <a:bodyPr wrap="none">
            <a:spAutoFit/>
          </a:bodyPr>
          <a:lstStyle/>
          <a:p>
            <a:r>
              <a:rPr lang="en-AU" sz="3600" dirty="0"/>
              <a:t>Induction booklet</a:t>
            </a:r>
          </a:p>
        </p:txBody>
      </p:sp>
      <p:sp>
        <p:nvSpPr>
          <p:cNvPr id="4" name="Rectangle 3"/>
          <p:cNvSpPr/>
          <p:nvPr/>
        </p:nvSpPr>
        <p:spPr>
          <a:xfrm>
            <a:off x="395536" y="1628800"/>
            <a:ext cx="8568952" cy="3539430"/>
          </a:xfrm>
          <a:prstGeom prst="rect">
            <a:avLst/>
          </a:prstGeom>
        </p:spPr>
        <p:txBody>
          <a:bodyPr wrap="square">
            <a:spAutoFit/>
          </a:bodyPr>
          <a:lstStyle/>
          <a:p>
            <a:pPr marL="0" indent="0">
              <a:buNone/>
            </a:pPr>
            <a:r>
              <a:rPr lang="en-US" sz="2800" b="1" dirty="0"/>
              <a:t>Duty of care and child protection (including mandatory notification) </a:t>
            </a:r>
          </a:p>
          <a:p>
            <a:pPr marL="457200" indent="-457200">
              <a:buFont typeface="Arial" panose="020B0604020202020204" pitchFamily="34" charset="0"/>
              <a:buChar char="•"/>
            </a:pPr>
            <a:r>
              <a:rPr lang="en-US" sz="2800" dirty="0"/>
              <a:t>Duty of Care</a:t>
            </a:r>
          </a:p>
          <a:p>
            <a:pPr marL="457200" indent="-457200">
              <a:buFont typeface="Arial" panose="020B0604020202020204" pitchFamily="34" charset="0"/>
              <a:buChar char="•"/>
            </a:pPr>
            <a:r>
              <a:rPr lang="en-AU" sz="2800" dirty="0"/>
              <a:t>Protective Practices: Professional boundaries (</a:t>
            </a:r>
            <a:r>
              <a:rPr lang="en-US" sz="2800" dirty="0"/>
              <a:t>included in RAN:EC training for volunteers)</a:t>
            </a:r>
            <a:endParaRPr lang="en-AU" sz="2800" dirty="0"/>
          </a:p>
          <a:p>
            <a:pPr marL="457200" indent="-457200">
              <a:buFont typeface="Arial" panose="020B0604020202020204" pitchFamily="34" charset="0"/>
              <a:buChar char="•"/>
            </a:pPr>
            <a:r>
              <a:rPr lang="en-US" sz="2800" b="1" dirty="0"/>
              <a:t>Resources:</a:t>
            </a:r>
          </a:p>
          <a:p>
            <a:pPr marL="457200" indent="-457200">
              <a:buFont typeface="Arial" panose="020B0604020202020204" pitchFamily="34" charset="0"/>
              <a:buChar char="•"/>
            </a:pPr>
            <a:r>
              <a:rPr lang="en-US" sz="2800" dirty="0"/>
              <a:t>Induction booklet pages 7 &amp; 8; </a:t>
            </a:r>
          </a:p>
          <a:p>
            <a:pPr marL="457200" indent="-457200">
              <a:buFont typeface="Arial" panose="020B0604020202020204" pitchFamily="34" charset="0"/>
              <a:buChar char="•"/>
            </a:pPr>
            <a:r>
              <a:rPr lang="en-US" sz="2800" dirty="0"/>
              <a:t>Pamphlets</a:t>
            </a:r>
          </a:p>
        </p:txBody>
      </p:sp>
    </p:spTree>
    <p:extLst>
      <p:ext uri="{BB962C8B-B14F-4D97-AF65-F5344CB8AC3E}">
        <p14:creationId xmlns:p14="http://schemas.microsoft.com/office/powerpoint/2010/main" val="380712147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Custom Design">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17290</TotalTime>
  <Words>1713</Words>
  <Application>Microsoft Office PowerPoint</Application>
  <PresentationFormat>On-screen Show (4:3)</PresentationFormat>
  <Paragraphs>157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16</vt:i4>
      </vt:variant>
    </vt:vector>
  </HeadingPairs>
  <TitlesOfParts>
    <vt:vector size="31" baseType="lpstr">
      <vt:lpstr>ＭＳ Ｐゴシック</vt:lpstr>
      <vt:lpstr>Arial</vt:lpstr>
      <vt:lpstr>Calibri</vt:lpstr>
      <vt:lpstr>Times New Roman</vt:lpstr>
      <vt:lpstr>Wingdings</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Katerina.Eleutheriou2@sa.gov.au</Manager>
  <Company>Department for Education and child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RAN-EC induction for volunteers</dc:title>
  <dc:subject>RAN-EC induction</dc:subject>
  <dc:creator>Heidi.Unferdorben@sa.gov.au;Donna.Shillingford@sa.gov.au</dc:creator>
  <cp:keywords>RAN-EC; Induction; Volunteers</cp:keywords>
  <cp:lastModifiedBy>Nicole Coote</cp:lastModifiedBy>
  <cp:revision>2213</cp:revision>
  <cp:lastPrinted>2020-08-05T02:58:08Z</cp:lastPrinted>
  <dcterms:created xsi:type="dcterms:W3CDTF">2011-11-17T01:35:14Z</dcterms:created>
  <dcterms:modified xsi:type="dcterms:W3CDTF">2020-08-05T22:31:48Z</dcterms:modified>
</cp:coreProperties>
</file>